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100" d="100"/>
          <a:sy n="100" d="100"/>
        </p:scale>
        <p:origin x="-72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BOROVNICE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Domen pirc 9.razred</a:t>
            </a:r>
            <a:endParaRPr lang="sl-SI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4851" y="1940411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Borovnic je veliko vrst: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8031" y="3378200"/>
            <a:ext cx="2857500" cy="2324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531" y="2281237"/>
            <a:ext cx="5905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708275"/>
            <a:ext cx="2271476" cy="341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005" y="2057400"/>
            <a:ext cx="3600450" cy="434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0" y="325755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Vrst borovnic je veliko. </a:t>
            </a:r>
          </a:p>
          <a:p>
            <a:r>
              <a:rPr lang="sl-SI" dirty="0" smtClean="0"/>
              <a:t>Borovnice se razlikujejo po muhi na plodu in debelosti ploda. </a:t>
            </a:r>
          </a:p>
          <a:p>
            <a:r>
              <a:rPr lang="sl-SI" dirty="0" smtClean="0"/>
              <a:t>Razlikujejo  se tudi po listih.  </a:t>
            </a:r>
          </a:p>
          <a:p>
            <a:r>
              <a:rPr lang="sl-SI" dirty="0" smtClean="0"/>
              <a:t>Razlikujejo pa se tudi po debelosti debla.  </a:t>
            </a:r>
          </a:p>
          <a:p>
            <a:r>
              <a:rPr lang="sl-SI" dirty="0" smtClean="0"/>
              <a:t>Zraste do 2 metra visoko. 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138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Obiranje borovnic:</a:t>
            </a:r>
            <a:endParaRPr lang="sl-SI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984375"/>
            <a:ext cx="4555066" cy="341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550" y="2828925"/>
            <a:ext cx="2667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Obira se jih s posebnimi </a:t>
            </a:r>
            <a:r>
              <a:rPr lang="sl-SI" dirty="0" smtClean="0"/>
              <a:t>košaricami</a:t>
            </a:r>
            <a:r>
              <a:rPr lang="sl-SI" dirty="0" smtClean="0"/>
              <a:t>. </a:t>
            </a:r>
          </a:p>
          <a:p>
            <a:r>
              <a:rPr lang="sl-SI" dirty="0" smtClean="0"/>
              <a:t>Obira pa se jih tudi </a:t>
            </a:r>
            <a:r>
              <a:rPr lang="sl-SI" dirty="0" smtClean="0"/>
              <a:t>ročno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71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Posladki iz borovnic: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3635375"/>
            <a:ext cx="56007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525" y="2603500"/>
            <a:ext cx="60864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Rast borovnic ali nasadi borovnic: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Borovnice  </a:t>
            </a:r>
            <a:r>
              <a:rPr lang="sl-SI" dirty="0" smtClean="0"/>
              <a:t>rastejo v hribovitih predelih na </a:t>
            </a:r>
            <a:r>
              <a:rPr lang="sl-SI" dirty="0" smtClean="0"/>
              <a:t>vlažnem, v </a:t>
            </a:r>
            <a:r>
              <a:rPr lang="sl-SI" dirty="0" smtClean="0"/>
              <a:t>gozdu</a:t>
            </a:r>
            <a:r>
              <a:rPr lang="sl-SI" dirty="0" smtClean="0"/>
              <a:t>, na </a:t>
            </a:r>
            <a:r>
              <a:rPr lang="sl-SI" dirty="0" smtClean="0"/>
              <a:t>jasah. </a:t>
            </a:r>
          </a:p>
          <a:p>
            <a:r>
              <a:rPr lang="sl-SI" dirty="0" smtClean="0"/>
              <a:t>Nekateri imajo tudi nasade borovnic.</a:t>
            </a:r>
            <a:endParaRPr lang="sl-S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48" y="3504701"/>
            <a:ext cx="4560203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5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5904" y="1068918"/>
            <a:ext cx="8761413" cy="706964"/>
          </a:xfrm>
        </p:spPr>
        <p:txBody>
          <a:bodyPr/>
          <a:lstStyle/>
          <a:p>
            <a:r>
              <a:rPr lang="sl-SI" dirty="0" smtClean="0"/>
              <a:t>                                 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http://sl.wikipedia.org/wiki/Borovnica_%28grm%29</a:t>
            </a:r>
          </a:p>
        </p:txBody>
      </p:sp>
    </p:spTree>
    <p:extLst>
      <p:ext uri="{BB962C8B-B14F-4D97-AF65-F5344CB8AC3E}">
        <p14:creationId xmlns:p14="http://schemas.microsoft.com/office/powerpoint/2010/main" val="19946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</TotalTime>
  <Words>100</Words>
  <Application>Microsoft Office PowerPoint</Application>
  <PresentationFormat>Po meri</PresentationFormat>
  <Paragraphs>18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Ion Boardroom</vt:lpstr>
      <vt:lpstr>BOROVNICE</vt:lpstr>
      <vt:lpstr>Borovnic je veliko vrst:</vt:lpstr>
      <vt:lpstr>PowerPointova predstavitev</vt:lpstr>
      <vt:lpstr>PowerPointova predstavitev</vt:lpstr>
      <vt:lpstr>Obiranje borovnic:</vt:lpstr>
      <vt:lpstr>PowerPointova predstavitev</vt:lpstr>
      <vt:lpstr>Posladki iz borovnic:</vt:lpstr>
      <vt:lpstr>Rast borovnic ali nasadi borovnic:</vt:lpstr>
      <vt:lpstr>                                 VIRI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BOROVNICE</dc:title>
  <dc:creator>Home</dc:creator>
  <cp:lastModifiedBy>OSBrestanica</cp:lastModifiedBy>
  <cp:revision>8</cp:revision>
  <dcterms:created xsi:type="dcterms:W3CDTF">2015-03-26T19:33:44Z</dcterms:created>
  <dcterms:modified xsi:type="dcterms:W3CDTF">2015-03-27T12:35:57Z</dcterms:modified>
</cp:coreProperties>
</file>