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3" r:id="rId6"/>
    <p:sldId id="260" r:id="rId7"/>
    <p:sldId id="261" r:id="rId8"/>
    <p:sldId id="258" r:id="rId9"/>
    <p:sldId id="262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01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8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93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69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1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58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520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9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96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72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893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ED78-AE9C-467B-A32F-206F5442BD43}" type="datetimeFigureOut">
              <a:rPr lang="sl-SI" smtClean="0"/>
              <a:t>27.3.2015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ED4C-5CCC-42A2-B833-4595D076D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0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jarstvo.com/Sorte_breskev.php" TargetMode="External"/><Relationship Id="rId2" Type="http://schemas.openxmlformats.org/officeDocument/2006/relationships/hyperlink" Target="http://sl.wikipedia.org/wiki/Breske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37" y="860713"/>
            <a:ext cx="9144000" cy="2387600"/>
          </a:xfrm>
        </p:spPr>
        <p:txBody>
          <a:bodyPr>
            <a:normAutofit/>
          </a:bodyPr>
          <a:lstStyle/>
          <a:p>
            <a:r>
              <a:rPr lang="sl-SI" sz="9600" i="1" dirty="0" smtClean="0">
                <a:solidFill>
                  <a:schemeClr val="accent4"/>
                </a:solidFill>
              </a:rPr>
              <a:t>BRESKEV</a:t>
            </a:r>
            <a:endParaRPr lang="sl-SI" sz="9600" i="1" dirty="0">
              <a:solidFill>
                <a:schemeClr val="accent4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22664" y="5380183"/>
            <a:ext cx="9144000" cy="1770925"/>
          </a:xfrm>
        </p:spPr>
        <p:txBody>
          <a:bodyPr>
            <a:normAutofit/>
          </a:bodyPr>
          <a:lstStyle/>
          <a:p>
            <a:r>
              <a:rPr lang="sl-SI" sz="2800" i="1" dirty="0" smtClean="0">
                <a:solidFill>
                  <a:srgbClr val="FFC000"/>
                </a:solidFill>
              </a:rPr>
              <a:t>NASTJA SEVŠEK</a:t>
            </a:r>
            <a:endParaRPr lang="sl-SI" sz="2800" i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3" y="3958936"/>
            <a:ext cx="4431663" cy="2743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54" y="2992583"/>
            <a:ext cx="4359556" cy="31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</a:t>
            </a:r>
            <a:r>
              <a:rPr lang="sl-SI" dirty="0" smtClean="0">
                <a:hlinkClick r:id="rId2"/>
              </a:rPr>
              <a:t>://sl.wikipedia.org/wiki/Breskev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www.sadjarstvo.com/Sorte_breskev.php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480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IZVOR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5091" cy="4351338"/>
          </a:xfrm>
        </p:spPr>
        <p:txBody>
          <a:bodyPr/>
          <a:lstStyle/>
          <a:p>
            <a:r>
              <a:rPr lang="sl-SI" dirty="0" smtClean="0"/>
              <a:t>Izvira iz Kitajske</a:t>
            </a:r>
          </a:p>
          <a:p>
            <a:r>
              <a:rPr lang="sl-SI" dirty="0" smtClean="0"/>
              <a:t>Kjer so jo gojili v pridobitvene namene že 1000 l. pr. n. št.</a:t>
            </a:r>
          </a:p>
          <a:p>
            <a:r>
              <a:rPr lang="sl-SI" dirty="0" smtClean="0"/>
              <a:t>Od tod se je naprej razširila v dežele Perziskega zaliva</a:t>
            </a:r>
          </a:p>
          <a:p>
            <a:r>
              <a:rPr lang="sl-SI" dirty="0" smtClean="0"/>
              <a:t>v južno Evropo pa je prišla zaradi vojaških pohodov Aleksandra Velikega</a:t>
            </a:r>
          </a:p>
          <a:p>
            <a:r>
              <a:rPr lang="sl-SI" dirty="0" smtClean="0"/>
              <a:t>Danes je breskev razširjena že po celem svetu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2121">
            <a:off x="8149936" y="4159880"/>
            <a:ext cx="3431929" cy="2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924790"/>
            <a:ext cx="10515600" cy="5220999"/>
          </a:xfrm>
        </p:spPr>
        <p:txBody>
          <a:bodyPr/>
          <a:lstStyle/>
          <a:p>
            <a:r>
              <a:rPr lang="sl-SI" dirty="0" smtClean="0"/>
              <a:t>Breskev je majhno sadno drevo</a:t>
            </a:r>
          </a:p>
          <a:p>
            <a:r>
              <a:rPr lang="sl-SI" dirty="0" smtClean="0"/>
              <a:t>Zorenje poteka od sredine julija do septembra</a:t>
            </a:r>
          </a:p>
          <a:p>
            <a:r>
              <a:rPr lang="sl-SI" dirty="0" smtClean="0"/>
              <a:t>Je listopadno drevo</a:t>
            </a:r>
          </a:p>
          <a:p>
            <a:r>
              <a:rPr lang="sl-SI" dirty="0" smtClean="0"/>
              <a:t>Zraste od 5 do 10m</a:t>
            </a:r>
          </a:p>
          <a:p>
            <a:r>
              <a:rPr lang="sl-SI" dirty="0" smtClean="0"/>
              <a:t>Ima ostre liste, ki so dolgi 7-15cm</a:t>
            </a:r>
          </a:p>
          <a:p>
            <a:r>
              <a:rPr lang="sl-SI" dirty="0" smtClean="0"/>
              <a:t>Cvetje so samotarski ali v parih </a:t>
            </a:r>
          </a:p>
          <a:p>
            <a:r>
              <a:rPr lang="sl-SI" dirty="0" smtClean="0"/>
              <a:t>Roza s petimi cvetnimi listi</a:t>
            </a:r>
          </a:p>
          <a:p>
            <a:r>
              <a:rPr lang="sl-SI" dirty="0" smtClean="0"/>
              <a:t>Plod je koščen z enim velikim semenom</a:t>
            </a:r>
          </a:p>
          <a:p>
            <a:r>
              <a:rPr lang="sl-SI" dirty="0" smtClean="0"/>
              <a:t>Breskva im rumeno ali belkasto meso</a:t>
            </a:r>
            <a:endParaRPr lang="sl-S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1383">
            <a:off x="8859548" y="4646034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8152">
            <a:off x="7841674" y="1731694"/>
            <a:ext cx="3453245" cy="25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209" y="1527464"/>
            <a:ext cx="10515600" cy="4670280"/>
          </a:xfrm>
        </p:spPr>
        <p:txBody>
          <a:bodyPr/>
          <a:lstStyle/>
          <a:p>
            <a:r>
              <a:rPr lang="sl-SI" dirty="0" smtClean="0"/>
              <a:t>Poznamo več kot 2000 vrst breskev: </a:t>
            </a:r>
          </a:p>
          <a:p>
            <a:r>
              <a:rPr lang="sl-SI" dirty="0" smtClean="0"/>
              <a:t>lahko </a:t>
            </a:r>
            <a:r>
              <a:rPr lang="sl-SI" dirty="0"/>
              <a:t>delimo na belo in rumeno mesnate sorte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Norman                                              maria marta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91" y="3480954"/>
            <a:ext cx="2408382" cy="2408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4809"/>
            <a:ext cx="2476154" cy="23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9" y="332509"/>
            <a:ext cx="11710555" cy="5771717"/>
          </a:xfrm>
        </p:spPr>
        <p:txBody>
          <a:bodyPr/>
          <a:lstStyle/>
          <a:p>
            <a:pPr marL="457200" lvl="1" indent="0">
              <a:buNone/>
            </a:pPr>
            <a:r>
              <a:rPr lang="sl-SI" sz="2800" dirty="0" smtClean="0">
                <a:solidFill>
                  <a:prstClr val="black"/>
                </a:solidFill>
              </a:rPr>
              <a:t>Vinogradniška                         maria bianca                 veteran      </a:t>
            </a:r>
          </a:p>
          <a:p>
            <a:pPr marL="457200" lvl="1" indent="0">
              <a:buNone/>
            </a:pPr>
            <a:endParaRPr lang="sl-SI" sz="2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sl-SI" sz="2800" dirty="0" smtClean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sl-SI" sz="2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sl-SI" sz="2800" dirty="0" smtClean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sl-SI" sz="2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sl-SI" sz="2800" dirty="0" smtClean="0">
                <a:solidFill>
                  <a:prstClr val="black"/>
                </a:solidFill>
              </a:rPr>
              <a:t>        redhaven                     glohaven</a:t>
            </a:r>
            <a:endParaRPr lang="sl-SI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0" y="806744"/>
            <a:ext cx="3102552" cy="208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65" y="806744"/>
            <a:ext cx="3050599" cy="2081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7" y="806744"/>
            <a:ext cx="2801218" cy="210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3" y="3570453"/>
            <a:ext cx="2292061" cy="2331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38" y="3570452"/>
            <a:ext cx="3133725" cy="23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BOLEZNI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Sadna gniloba                                                 Breskova kodravost</a:t>
            </a:r>
          </a:p>
          <a:p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33" y="2323459"/>
            <a:ext cx="3457385" cy="2633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77" y="2458540"/>
            <a:ext cx="3862228" cy="24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ŠKODLJIVCI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18" y="1184564"/>
            <a:ext cx="10515600" cy="46910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</a:t>
            </a:r>
          </a:p>
          <a:p>
            <a:pPr marL="0" indent="0">
              <a:buNone/>
            </a:pPr>
            <a:r>
              <a:rPr lang="sl-SI" dirty="0" smtClean="0"/>
              <a:t> Zelena breskova uš</a:t>
            </a:r>
            <a:r>
              <a:rPr lang="sl-SI" dirty="0"/>
              <a:t> </a:t>
            </a:r>
            <a:r>
              <a:rPr lang="sl-SI" dirty="0" smtClean="0"/>
              <a:t>                            Breskov zavijač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518" y="2420143"/>
            <a:ext cx="3649475" cy="2219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8210" y="3244334"/>
            <a:ext cx="352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dirty="0" smtClean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2" y="2420143"/>
            <a:ext cx="3235836" cy="22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729"/>
          </a:xfrm>
        </p:spPr>
        <p:txBody>
          <a:bodyPr/>
          <a:lstStyle/>
          <a:p>
            <a:r>
              <a:rPr lang="sl-SI" dirty="0" smtClean="0"/>
              <a:t>UPORABA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4"/>
            <a:ext cx="10515600" cy="5112327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peciva                                                           kompot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48" y="2453159"/>
            <a:ext cx="2801315" cy="4197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1" y="2710583"/>
            <a:ext cx="3737706" cy="24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1025525"/>
            <a:ext cx="10990118" cy="531293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marmelada                                                                   sladoled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7" y="2123858"/>
            <a:ext cx="3831720" cy="383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23858"/>
            <a:ext cx="4724400" cy="31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161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BRESKEV</vt:lpstr>
      <vt:lpstr>IZVOR</vt:lpstr>
      <vt:lpstr>PowerPoint Presentation</vt:lpstr>
      <vt:lpstr>VRSTE</vt:lpstr>
      <vt:lpstr>PowerPoint Presentation</vt:lpstr>
      <vt:lpstr>BOLEZNI</vt:lpstr>
      <vt:lpstr>ŠKODLJIVCI</vt:lpstr>
      <vt:lpstr>UPORABA</vt:lpstr>
      <vt:lpstr>PowerPoint Presentation</vt:lpstr>
      <vt:lpstr>VIRI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BRESKEV</dc:title>
  <dc:creator>Sevsek</dc:creator>
  <cp:lastModifiedBy>Sevsek</cp:lastModifiedBy>
  <cp:revision>16</cp:revision>
  <dcterms:created xsi:type="dcterms:W3CDTF">2015-03-18T18:32:30Z</dcterms:created>
  <dcterms:modified xsi:type="dcterms:W3CDTF">2015-03-27T06:23:52Z</dcterms:modified>
</cp:coreProperties>
</file>