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2" r:id="rId3"/>
    <p:sldId id="259" r:id="rId4"/>
    <p:sldId id="263" r:id="rId5"/>
    <p:sldId id="258" r:id="rId6"/>
    <p:sldId id="257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917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833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2383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117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8438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085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938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376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14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62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80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73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56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223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671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04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508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auliflower" TargetMode="External"/><Relationship Id="rId2" Type="http://schemas.openxmlformats.org/officeDocument/2006/relationships/hyperlink" Target="https://www.plantvillage.com/en/topics/cauliflower/infos/diseases_and_pests_description_uses_propag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8344" y="685799"/>
            <a:ext cx="6336867" cy="2306783"/>
          </a:xfrm>
        </p:spPr>
        <p:txBody>
          <a:bodyPr>
            <a:normAutofit/>
          </a:bodyPr>
          <a:lstStyle/>
          <a:p>
            <a:pPr algn="ctr"/>
            <a:r>
              <a:rPr lang="sl-SI" dirty="0" smtClean="0"/>
              <a:t>      </a:t>
            </a:r>
            <a:r>
              <a:rPr lang="sl-SI" sz="7200" dirty="0" smtClean="0"/>
              <a:t>CVETAČA</a:t>
            </a:r>
            <a:r>
              <a:rPr lang="sl-SI" sz="7200" dirty="0"/>
              <a:t/>
            </a:r>
            <a:br>
              <a:rPr lang="sl-SI" sz="7200" dirty="0"/>
            </a:br>
            <a:r>
              <a:rPr lang="sl-SI" sz="1200" dirty="0" smtClean="0"/>
              <a:t>Nastja Sevšek</a:t>
            </a:r>
            <a:endParaRPr lang="sl-SI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381" y="3690317"/>
            <a:ext cx="3117274" cy="26793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37842">
            <a:off x="7891896" y="3444579"/>
            <a:ext cx="3860223" cy="28951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1411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OPIS RASTLINE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6618" y="1589809"/>
            <a:ext cx="9467994" cy="4300631"/>
          </a:xfrm>
        </p:spPr>
        <p:txBody>
          <a:bodyPr/>
          <a:lstStyle/>
          <a:p>
            <a:r>
              <a:rPr lang="sl-SI" dirty="0" smtClean="0"/>
              <a:t> iz iste skupine kot brokoli</a:t>
            </a:r>
          </a:p>
          <a:p>
            <a:r>
              <a:rPr lang="sl-SI" dirty="0"/>
              <a:t>Ima kompaktno glavo (imenovano "skuto</a:t>
            </a:r>
            <a:r>
              <a:rPr lang="sl-SI" dirty="0" smtClean="0"/>
              <a:t>")</a:t>
            </a:r>
          </a:p>
          <a:p>
            <a:r>
              <a:rPr lang="sl-SI" dirty="0" smtClean="0"/>
              <a:t>Obdajajo jo rebrasti </a:t>
            </a:r>
            <a:r>
              <a:rPr lang="sl-SI" dirty="0"/>
              <a:t>grobi </a:t>
            </a:r>
            <a:r>
              <a:rPr lang="sl-SI" dirty="0" smtClean="0"/>
              <a:t>zeleni list </a:t>
            </a:r>
          </a:p>
          <a:p>
            <a:r>
              <a:rPr lang="sl-SI" dirty="0" smtClean="0"/>
              <a:t>ki </a:t>
            </a:r>
            <a:r>
              <a:rPr lang="sl-SI" dirty="0"/>
              <a:t>jo ščitijo pred sončnimi </a:t>
            </a:r>
            <a:r>
              <a:rPr lang="sl-SI" dirty="0" smtClean="0"/>
              <a:t>žarki</a:t>
            </a:r>
          </a:p>
          <a:p>
            <a:r>
              <a:rPr lang="sl-SI" dirty="0"/>
              <a:t>lahko doseže </a:t>
            </a:r>
            <a:r>
              <a:rPr lang="sl-SI" dirty="0" smtClean="0"/>
              <a:t>višino</a:t>
            </a:r>
            <a:r>
              <a:rPr lang="pl-PL" dirty="0" smtClean="0">
                <a:latin typeface="Arial" panose="020B0604020202020204" pitchFamily="34" charset="0"/>
              </a:rPr>
              <a:t> </a:t>
            </a:r>
            <a:r>
              <a:rPr lang="pl-PL" dirty="0"/>
              <a:t>45 do 60 cm</a:t>
            </a:r>
            <a:endParaRPr lang="sl-SI" dirty="0" smtClean="0"/>
          </a:p>
          <a:p>
            <a:r>
              <a:rPr lang="sl-SI" dirty="0" smtClean="0"/>
              <a:t>Pobrana je  </a:t>
            </a:r>
            <a:r>
              <a:rPr lang="sl-SI" dirty="0"/>
              <a:t>med 60 in 100 dni </a:t>
            </a:r>
            <a:r>
              <a:rPr lang="sl-SI" dirty="0" smtClean="0"/>
              <a:t>po sajenju</a:t>
            </a:r>
          </a:p>
          <a:p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5301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VRSTE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10" y="1413164"/>
            <a:ext cx="10029103" cy="4790209"/>
          </a:xfrm>
        </p:spPr>
        <p:txBody>
          <a:bodyPr/>
          <a:lstStyle/>
          <a:p>
            <a:r>
              <a:rPr lang="sl-SI" dirty="0" smtClean="0"/>
              <a:t>razvrščene </a:t>
            </a:r>
            <a:r>
              <a:rPr lang="sl-SI" dirty="0"/>
              <a:t>v skupine glede na letni čas gojenja: zgodnje-poletne in poletno-jesenske </a:t>
            </a:r>
            <a:r>
              <a:rPr lang="sl-SI" dirty="0" smtClean="0"/>
              <a:t>sorte</a:t>
            </a:r>
          </a:p>
          <a:p>
            <a:r>
              <a:rPr lang="sl-SI" dirty="0"/>
              <a:t>Večina sort ima kremasto ali belo </a:t>
            </a:r>
            <a:r>
              <a:rPr lang="sl-SI" dirty="0" smtClean="0"/>
              <a:t>glavo</a:t>
            </a:r>
          </a:p>
          <a:p>
            <a:r>
              <a:rPr lang="sl-SI" dirty="0"/>
              <a:t>Številne </a:t>
            </a:r>
            <a:r>
              <a:rPr lang="sl-SI" dirty="0" smtClean="0"/>
              <a:t>so </a:t>
            </a:r>
            <a:r>
              <a:rPr lang="sl-SI" dirty="0"/>
              <a:t>odporne proti </a:t>
            </a:r>
            <a:r>
              <a:rPr lang="sl-SI" dirty="0" smtClean="0"/>
              <a:t>mrazu</a:t>
            </a:r>
          </a:p>
          <a:p>
            <a:r>
              <a:rPr lang="sl-SI" dirty="0" smtClean="0"/>
              <a:t>Poznamo tudi več različnih barv cvetač:</a:t>
            </a:r>
          </a:p>
          <a:p>
            <a:pPr marL="0" indent="0">
              <a:buNone/>
            </a:pPr>
            <a:r>
              <a:rPr lang="sl-SI" i="1" dirty="0" smtClean="0"/>
              <a:t>               </a:t>
            </a:r>
            <a:r>
              <a:rPr lang="sl-SI" sz="1600" i="1" dirty="0" smtClean="0"/>
              <a:t>ZELENA                                                                        BELA</a:t>
            </a:r>
            <a:endParaRPr lang="sl-SI" i="1" dirty="0" smtClean="0"/>
          </a:p>
          <a:p>
            <a:pPr marL="3657600" lvl="8" indent="0">
              <a:buNone/>
            </a:pPr>
            <a:r>
              <a:rPr lang="sl-SI" dirty="0" smtClean="0"/>
              <a:t>             </a:t>
            </a:r>
          </a:p>
          <a:p>
            <a:pPr lvl="1"/>
            <a:endParaRPr lang="sl-SI" i="1" dirty="0" smtClean="0"/>
          </a:p>
          <a:p>
            <a:pPr marL="3657600" lvl="8" indent="0">
              <a:buNone/>
            </a:pPr>
            <a:r>
              <a:rPr lang="sl-SI" dirty="0" smtClean="0"/>
              <a:t>                      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997" y="3808268"/>
            <a:ext cx="3200677" cy="24386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452" y="3808267"/>
            <a:ext cx="2773834" cy="243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35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69437" y="286487"/>
            <a:ext cx="7594166" cy="7407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0"/>
              </a:spcBef>
              <a:buClr>
                <a:srgbClr val="A53010"/>
              </a:buClr>
            </a:pPr>
            <a:endParaRPr lang="sl-SI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spcBef>
                <a:spcPts val="1000"/>
              </a:spcBef>
              <a:buClr>
                <a:srgbClr val="A53010"/>
              </a:buClr>
            </a:pPr>
            <a:endParaRPr lang="sl-SI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spcBef>
                <a:spcPts val="1000"/>
              </a:spcBef>
              <a:buClr>
                <a:srgbClr val="A53010"/>
              </a:buClr>
            </a:pPr>
            <a:endParaRPr lang="sl-SI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spcBef>
                <a:spcPts val="1000"/>
              </a:spcBef>
              <a:buClr>
                <a:srgbClr val="A53010"/>
              </a:buClr>
            </a:pPr>
            <a:r>
              <a:rPr lang="sl-SI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VIJOLIČNA </a:t>
            </a:r>
            <a:r>
              <a:rPr lang="sl-SI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                                    </a:t>
            </a:r>
            <a:endParaRPr lang="sl-SI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sl-SI" dirty="0">
                <a:solidFill>
                  <a:prstClr val="black">
                    <a:lumMod val="75000"/>
                    <a:lumOff val="25000"/>
                  </a:prstClr>
                </a:solidFill>
              </a:rPr>
              <a:t>Vijolična barva v cvetači je posledica prisotnosti antioksidantov antocianinov skupine, ki jih lahko najdemo tudi v rdečem zelju in rdečem vinu</a:t>
            </a:r>
          </a:p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sl-SI" dirty="0">
                <a:solidFill>
                  <a:prstClr val="black">
                    <a:lumMod val="75000"/>
                    <a:lumOff val="25000"/>
                  </a:prstClr>
                </a:solidFill>
              </a:rPr>
              <a:t>Uspevajo v VB in </a:t>
            </a:r>
            <a:r>
              <a:rPr lang="sl-SI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Italiji</a:t>
            </a:r>
          </a:p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endParaRPr lang="sl-SI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endParaRPr lang="sl-SI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endParaRPr lang="sl-SI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endParaRPr lang="sl-SI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endParaRPr lang="sl-SI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endParaRPr lang="sl-SI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endParaRPr lang="sl-SI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endParaRPr lang="sl-SI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endParaRPr lang="sl-SI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endParaRPr lang="sl-SI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endParaRPr lang="sl-SI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883" y="3079478"/>
            <a:ext cx="2456008" cy="20022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726" y="3990065"/>
            <a:ext cx="3388861" cy="164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77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BOLEZNI</a:t>
            </a:r>
            <a:endParaRPr lang="sl-SI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04109" y="2133600"/>
            <a:ext cx="9800503" cy="3777622"/>
          </a:xfrm>
        </p:spPr>
        <p:txBody>
          <a:bodyPr/>
          <a:lstStyle/>
          <a:p>
            <a:r>
              <a:rPr lang="sl-SI" dirty="0" smtClean="0"/>
              <a:t>bela rja</a:t>
            </a:r>
          </a:p>
          <a:p>
            <a:r>
              <a:rPr lang="sl-SI" dirty="0"/>
              <a:t>bela </a:t>
            </a:r>
            <a:r>
              <a:rPr lang="sl-SI" dirty="0" smtClean="0"/>
              <a:t>plesen</a:t>
            </a:r>
          </a:p>
          <a:p>
            <a:r>
              <a:rPr lang="sl-SI" dirty="0"/>
              <a:t>črna </a:t>
            </a:r>
            <a:r>
              <a:rPr lang="sl-SI" dirty="0" smtClean="0"/>
              <a:t>gniloba</a:t>
            </a:r>
          </a:p>
          <a:p>
            <a:r>
              <a:rPr lang="sl-SI" dirty="0" smtClean="0"/>
              <a:t>uši</a:t>
            </a:r>
            <a:endParaRPr lang="sl-SI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826" y="3792825"/>
            <a:ext cx="3549493" cy="25330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98774">
            <a:off x="6257636" y="2395164"/>
            <a:ext cx="3294597" cy="2066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96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UPORABA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4" y="2133600"/>
            <a:ext cx="8911687" cy="3777622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Uporabljamo jo za:</a:t>
            </a:r>
          </a:p>
          <a:p>
            <a:r>
              <a:rPr lang="sl-SI" dirty="0" smtClean="0"/>
              <a:t>Juha</a:t>
            </a:r>
          </a:p>
          <a:p>
            <a:r>
              <a:rPr lang="sl-SI" dirty="0" smtClean="0"/>
              <a:t>solata                      </a:t>
            </a:r>
          </a:p>
          <a:p>
            <a:endParaRPr lang="sl-S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87054" flipV="1">
            <a:off x="7779083" y="1870646"/>
            <a:ext cx="3058253" cy="2367680"/>
          </a:xfrm>
          <a:prstGeom prst="rect">
            <a:avLst/>
          </a:prstGeom>
        </p:spPr>
      </p:pic>
      <p:sp>
        <p:nvSpPr>
          <p:cNvPr id="5" name="AutoShape 2" descr="Rezultat iskanja slik za cauliflower salad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354863">
            <a:off x="3687588" y="3974993"/>
            <a:ext cx="3287424" cy="2187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93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VIRI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5367" y="1759527"/>
            <a:ext cx="8915400" cy="3777622"/>
          </a:xfrm>
        </p:spPr>
        <p:txBody>
          <a:bodyPr/>
          <a:lstStyle/>
          <a:p>
            <a:r>
              <a:rPr lang="sl-SI" dirty="0">
                <a:hlinkClick r:id="rId2"/>
              </a:rPr>
              <a:t>https://</a:t>
            </a:r>
            <a:r>
              <a:rPr lang="sl-SI" dirty="0" smtClean="0">
                <a:hlinkClick r:id="rId2"/>
              </a:rPr>
              <a:t>www.plantvillage.com/en/topics/cauliflower/infos/diseases_and_pests_description_uses_propagation</a:t>
            </a:r>
            <a:r>
              <a:rPr lang="sl-SI" dirty="0" smtClean="0"/>
              <a:t> </a:t>
            </a:r>
          </a:p>
          <a:p>
            <a:r>
              <a:rPr lang="sl-SI" dirty="0">
                <a:hlinkClick r:id="rId3"/>
              </a:rPr>
              <a:t>http://</a:t>
            </a:r>
            <a:r>
              <a:rPr lang="sl-SI" dirty="0" smtClean="0">
                <a:hlinkClick r:id="rId3"/>
              </a:rPr>
              <a:t>en.wikipedia.org/wiki/Cauliflower</a:t>
            </a:r>
            <a:r>
              <a:rPr lang="sl-SI" dirty="0" smtClean="0"/>
              <a:t>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2291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102</TotalTime>
  <Words>134</Words>
  <Application>Microsoft Office PowerPoint</Application>
  <PresentationFormat>Po meri</PresentationFormat>
  <Paragraphs>44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8" baseType="lpstr">
      <vt:lpstr>Wisp</vt:lpstr>
      <vt:lpstr>      CVETAČA Nastja Sevšek</vt:lpstr>
      <vt:lpstr>OPIS RASTLINE</vt:lpstr>
      <vt:lpstr>VRSTE</vt:lpstr>
      <vt:lpstr>PowerPointova predstavitev</vt:lpstr>
      <vt:lpstr>BOLEZNI</vt:lpstr>
      <vt:lpstr>UPORABA</vt:lpstr>
      <vt:lpstr>VIRI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CVETAČA</dc:title>
  <dc:creator>Sevsek</dc:creator>
  <cp:lastModifiedBy>OSBrestanica</cp:lastModifiedBy>
  <cp:revision>16</cp:revision>
  <dcterms:created xsi:type="dcterms:W3CDTF">2015-04-01T17:05:43Z</dcterms:created>
  <dcterms:modified xsi:type="dcterms:W3CDTF">2015-04-03T11:46:21Z</dcterms:modified>
</cp:coreProperties>
</file>