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59" r:id="rId5"/>
    <p:sldId id="261" r:id="rId6"/>
    <p:sldId id="260" r:id="rId7"/>
    <p:sldId id="257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o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o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o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o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o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o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o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o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o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o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o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o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o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o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o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o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o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o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84F786-06E9-497E-9430-56C0151A9960}" type="datetimeFigureOut">
              <a:rPr lang="sl-SI" smtClean="0"/>
              <a:pPr/>
              <a:t>26.3.2015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B23149-90D8-4E8D-AEB6-712CF97158D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revesnica-podobnikar.si/ponudba-drevesnice-podobnikar/sadno-drevje/jablan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dirty="0" smtClean="0"/>
              <a:t>Jabolka</a:t>
            </a:r>
            <a:endParaRPr lang="sl-SI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04" y="4725144"/>
            <a:ext cx="4953000" cy="1752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098" name="Picture 2" descr="C:\Users\Gloria\Desktop\jabol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3979863" cy="2022475"/>
          </a:xfrm>
          <a:prstGeom prst="rect">
            <a:avLst/>
          </a:prstGeom>
          <a:noFill/>
        </p:spPr>
      </p:pic>
      <p:pic>
        <p:nvPicPr>
          <p:cNvPr id="4099" name="Picture 3" descr="C:\Users\Gloria\Desktop\jabolka-Top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980862" cy="298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drevesa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 Zrase do 7 metrov (odvisno od vrste)</a:t>
            </a:r>
          </a:p>
          <a:p>
            <a:r>
              <a:rPr lang="sl-SI" dirty="0" smtClean="0"/>
              <a:t>Male 3- 5 cm dolge gladke liste</a:t>
            </a:r>
          </a:p>
          <a:p>
            <a:r>
              <a:rPr lang="sl-SI" dirty="0" smtClean="0"/>
              <a:t>Beli cvetovi</a:t>
            </a:r>
          </a:p>
          <a:p>
            <a:r>
              <a:rPr lang="sl-SI" dirty="0" smtClean="0"/>
              <a:t>Plod se razvije iz cvetov</a:t>
            </a:r>
          </a:p>
          <a:p>
            <a:r>
              <a:rPr lang="sl-SI" dirty="0" smtClean="0"/>
              <a:t>Obiramo jeseni, prav tako odvisno od vrste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Potrebe nasadov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-Primerna lega in tla(5,5–6,5PH) ~ Odvisna od vrste jablane</a:t>
            </a:r>
          </a:p>
          <a:p>
            <a:pPr>
              <a:buNone/>
            </a:pPr>
            <a:r>
              <a:rPr lang="sl-SI" dirty="0"/>
              <a:t>-</a:t>
            </a:r>
            <a:r>
              <a:rPr lang="sl-SI" dirty="0" smtClean="0"/>
              <a:t>Primerna klima</a:t>
            </a:r>
          </a:p>
          <a:p>
            <a:pPr>
              <a:buNone/>
            </a:pPr>
            <a:r>
              <a:rPr lang="sl-SI" dirty="0" smtClean="0"/>
              <a:t>-Primeren naklon</a:t>
            </a:r>
          </a:p>
          <a:p>
            <a:pPr>
              <a:buNone/>
            </a:pPr>
            <a:r>
              <a:rPr lang="sl-SI" dirty="0" smtClean="0"/>
              <a:t>-Primerno namakanje</a:t>
            </a:r>
          </a:p>
          <a:p>
            <a:pPr>
              <a:buFontTx/>
              <a:buChar char="-"/>
            </a:pPr>
            <a:endParaRPr lang="sl-SI" dirty="0" smtClean="0"/>
          </a:p>
        </p:txBody>
      </p:sp>
      <p:pic>
        <p:nvPicPr>
          <p:cNvPr id="3074" name="Picture 2" descr="C:\Users\Glori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543175" cy="1790700"/>
          </a:xfrm>
          <a:prstGeom prst="rect">
            <a:avLst/>
          </a:prstGeom>
          <a:noFill/>
        </p:spPr>
      </p:pic>
      <p:pic>
        <p:nvPicPr>
          <p:cNvPr id="3075" name="Picture 3" descr="C:\Users\Gloria\Desktop\Pred_obiranjem_1_2005.large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464496" cy="3348372"/>
          </a:xfrm>
          <a:prstGeom prst="rect">
            <a:avLst/>
          </a:prstGeom>
          <a:noFill/>
        </p:spPr>
      </p:pic>
      <p:pic>
        <p:nvPicPr>
          <p:cNvPr id="3076" name="Picture 4" descr="C:\Users\Gloria\Desktop\kozjanski_park_jab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2808312" cy="186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sl-SI" dirty="0" smtClean="0"/>
              <a:t>Nekaj vrst jabolk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325112"/>
          </a:xfrm>
        </p:spPr>
        <p:txBody>
          <a:bodyPr>
            <a:normAutofit/>
          </a:bodyPr>
          <a:lstStyle/>
          <a:p>
            <a:r>
              <a:rPr lang="sl-SI" b="1" dirty="0" err="1" smtClean="0"/>
              <a:t>Jonagold</a:t>
            </a:r>
            <a:r>
              <a:rPr lang="sl-SI" sz="4000" b="1" dirty="0" smtClean="0"/>
              <a:t>  </a:t>
            </a:r>
            <a:r>
              <a:rPr lang="sl-SI" b="1" dirty="0" smtClean="0"/>
              <a:t>                       -</a:t>
            </a:r>
            <a:r>
              <a:rPr lang="sl-SI" dirty="0" smtClean="0"/>
              <a:t>Preko</a:t>
            </a:r>
            <a:r>
              <a:rPr lang="sl-SI" b="1" dirty="0" smtClean="0"/>
              <a:t> </a:t>
            </a:r>
            <a:r>
              <a:rPr lang="sl-SI" dirty="0" smtClean="0"/>
              <a:t>7000 vrst po                 </a:t>
            </a:r>
            <a:endParaRPr lang="sl-SI" b="1" dirty="0" smtClean="0"/>
          </a:p>
          <a:p>
            <a:r>
              <a:rPr lang="sl-SI" b="1" dirty="0" err="1" smtClean="0"/>
              <a:t>Idared</a:t>
            </a:r>
            <a:r>
              <a:rPr lang="sl-SI" b="1" dirty="0" smtClean="0"/>
              <a:t>                               </a:t>
            </a:r>
            <a:r>
              <a:rPr lang="sl-SI" dirty="0" smtClean="0"/>
              <a:t>celem svetu</a:t>
            </a:r>
          </a:p>
          <a:p>
            <a:r>
              <a:rPr lang="sl-SI" b="1" dirty="0" err="1" smtClean="0"/>
              <a:t>Mutsu</a:t>
            </a:r>
            <a:r>
              <a:rPr lang="sl-SI" b="1" dirty="0" smtClean="0"/>
              <a:t>                               </a:t>
            </a:r>
            <a:r>
              <a:rPr lang="sl-SI" dirty="0" smtClean="0"/>
              <a:t>-So jih obirali že v </a:t>
            </a:r>
          </a:p>
          <a:p>
            <a:r>
              <a:rPr lang="sl-SI" b="1" dirty="0" smtClean="0"/>
              <a:t>Zlati </a:t>
            </a:r>
            <a:r>
              <a:rPr lang="sl-SI" b="1" dirty="0" err="1" smtClean="0"/>
              <a:t>delišes</a:t>
            </a:r>
            <a:r>
              <a:rPr lang="sl-SI" b="1" dirty="0" smtClean="0"/>
              <a:t>                      </a:t>
            </a:r>
            <a:r>
              <a:rPr lang="sl-SI" dirty="0" smtClean="0"/>
              <a:t>kameni dobi</a:t>
            </a:r>
          </a:p>
          <a:p>
            <a:r>
              <a:rPr lang="sl-SI" b="1" dirty="0" err="1" smtClean="0"/>
              <a:t>Elstar</a:t>
            </a:r>
            <a:r>
              <a:rPr lang="sl-SI" b="1" dirty="0" smtClean="0"/>
              <a:t>                                 </a:t>
            </a:r>
            <a:endParaRPr lang="sl-SI" dirty="0" smtClean="0"/>
          </a:p>
          <a:p>
            <a:r>
              <a:rPr lang="sl-SI" b="1" dirty="0" smtClean="0"/>
              <a:t>Gala</a:t>
            </a:r>
          </a:p>
          <a:p>
            <a:r>
              <a:rPr lang="sl-SI" b="1" dirty="0" err="1" smtClean="0"/>
              <a:t>Braeburn</a:t>
            </a:r>
            <a:endParaRPr lang="sl-SI" dirty="0"/>
          </a:p>
        </p:txBody>
      </p:sp>
      <p:pic>
        <p:nvPicPr>
          <p:cNvPr id="1026" name="Picture 2" descr="C:\Users\Gloria\Desktop\Tanki golds\bandicam 2015-03-19 17-13-11-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40768"/>
            <a:ext cx="896350" cy="4869160"/>
          </a:xfrm>
          <a:prstGeom prst="rect">
            <a:avLst/>
          </a:prstGeom>
          <a:noFill/>
        </p:spPr>
      </p:pic>
      <p:cxnSp>
        <p:nvCxnSpPr>
          <p:cNvPr id="6" name="Raven puščični konektor 5"/>
          <p:cNvCxnSpPr/>
          <p:nvPr/>
        </p:nvCxnSpPr>
        <p:spPr>
          <a:xfrm flipV="1">
            <a:off x="2555776" y="1628800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 flipV="1">
            <a:off x="2123728" y="2348880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V="1">
            <a:off x="2123728" y="2996952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konektor 11"/>
          <p:cNvCxnSpPr/>
          <p:nvPr/>
        </p:nvCxnSpPr>
        <p:spPr>
          <a:xfrm>
            <a:off x="3059832" y="3645024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konektor 13"/>
          <p:cNvCxnSpPr/>
          <p:nvPr/>
        </p:nvCxnSpPr>
        <p:spPr>
          <a:xfrm>
            <a:off x="1979712" y="4077072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konektor 15"/>
          <p:cNvCxnSpPr/>
          <p:nvPr/>
        </p:nvCxnSpPr>
        <p:spPr>
          <a:xfrm>
            <a:off x="1763688" y="4509120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>
            <a:off x="2555776" y="5085184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Gloria\Desktop\poren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Nekaj </a:t>
            </a:r>
            <a:br>
              <a:rPr lang="sl-SI" dirty="0" smtClean="0"/>
            </a:br>
            <a:r>
              <a:rPr lang="sl-SI" dirty="0" smtClean="0"/>
              <a:t>bolezni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Jablanov škrlup</a:t>
            </a:r>
          </a:p>
          <a:p>
            <a:r>
              <a:rPr lang="sl-SI" dirty="0" smtClean="0"/>
              <a:t>Jablanov cvetožer </a:t>
            </a:r>
          </a:p>
          <a:p>
            <a:r>
              <a:rPr lang="sl-SI" dirty="0" smtClean="0"/>
              <a:t>Sadna gniloba ali</a:t>
            </a:r>
          </a:p>
          <a:p>
            <a:pPr>
              <a:buNone/>
            </a:pPr>
            <a:r>
              <a:rPr lang="sl-SI" dirty="0" smtClean="0"/>
              <a:t> </a:t>
            </a:r>
            <a:r>
              <a:rPr lang="sl-SI" dirty="0" err="1" smtClean="0"/>
              <a:t>monilija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3075" name="Picture 3" descr="C:\Users\Gloria\Desktop\jablanov_skrl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2195083" cy="1646312"/>
          </a:xfrm>
          <a:prstGeom prst="rect">
            <a:avLst/>
          </a:prstGeom>
          <a:noFill/>
        </p:spPr>
      </p:pic>
      <p:pic>
        <p:nvPicPr>
          <p:cNvPr id="3076" name="Picture 4" descr="C:\Users\Gloria\Desktop\jablanov_skrlu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251200" cy="2438400"/>
          </a:xfrm>
          <a:prstGeom prst="rect">
            <a:avLst/>
          </a:prstGeom>
          <a:noFill/>
        </p:spPr>
      </p:pic>
      <p:cxnSp>
        <p:nvCxnSpPr>
          <p:cNvPr id="8" name="Raven puščični konektor 7"/>
          <p:cNvCxnSpPr/>
          <p:nvPr/>
        </p:nvCxnSpPr>
        <p:spPr>
          <a:xfrm flipV="1">
            <a:off x="2915816" y="1412776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V="1">
            <a:off x="3563888" y="1772816"/>
            <a:ext cx="223224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7" name="Picture 5" descr="C:\Users\Gloria\Desktop\Jablanov_cveto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041179" cy="3030884"/>
          </a:xfrm>
          <a:prstGeom prst="rect">
            <a:avLst/>
          </a:prstGeom>
          <a:noFill/>
        </p:spPr>
      </p:pic>
      <p:cxnSp>
        <p:nvCxnSpPr>
          <p:cNvPr id="13" name="Raven puščični konektor 12"/>
          <p:cNvCxnSpPr/>
          <p:nvPr/>
        </p:nvCxnSpPr>
        <p:spPr>
          <a:xfrm>
            <a:off x="3851920" y="2996952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Gloria\Desktop\sadna_gniloba_na_jabl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251200" cy="2438400"/>
          </a:xfrm>
          <a:prstGeom prst="rect">
            <a:avLst/>
          </a:prstGeom>
          <a:noFill/>
        </p:spPr>
      </p:pic>
      <p:cxnSp>
        <p:nvCxnSpPr>
          <p:cNvPr id="14" name="Raven puščični konektor 13"/>
          <p:cNvCxnSpPr/>
          <p:nvPr/>
        </p:nvCxnSpPr>
        <p:spPr>
          <a:xfrm>
            <a:off x="2339752" y="3645024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Izdelki iz jabolk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 njih delamo veliko jedi</a:t>
            </a:r>
            <a:endParaRPr lang="sl-SI" dirty="0"/>
          </a:p>
        </p:txBody>
      </p:sp>
      <p:pic>
        <p:nvPicPr>
          <p:cNvPr id="2050" name="Picture 2" descr="C:\Users\Gloria\Desktop\rizev-narastek-z-jabo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1768735" cy="1310342"/>
          </a:xfrm>
          <a:prstGeom prst="rect">
            <a:avLst/>
          </a:prstGeom>
          <a:noFill/>
        </p:spPr>
      </p:pic>
      <p:pic>
        <p:nvPicPr>
          <p:cNvPr id="2051" name="Picture 3" descr="C:\Users\Gloria\Desktop\Fotolia_25966228_Subscription_XXLa-36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456892" cy="2183904"/>
          </a:xfrm>
          <a:prstGeom prst="rect">
            <a:avLst/>
          </a:prstGeom>
          <a:noFill/>
        </p:spPr>
      </p:pic>
      <p:pic>
        <p:nvPicPr>
          <p:cNvPr id="2052" name="Picture 4" descr="C:\Users\Gloria\Desktop\jabolko-me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2782955" cy="2087216"/>
          </a:xfrm>
          <a:prstGeom prst="rect">
            <a:avLst/>
          </a:prstGeom>
          <a:noFill/>
        </p:spPr>
      </p:pic>
      <p:pic>
        <p:nvPicPr>
          <p:cNvPr id="2053" name="Picture 5" descr="C:\Users\Gloria\Desktop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88840"/>
            <a:ext cx="2495550" cy="1828800"/>
          </a:xfrm>
          <a:prstGeom prst="rect">
            <a:avLst/>
          </a:prstGeom>
          <a:noFill/>
        </p:spPr>
      </p:pic>
      <p:pic>
        <p:nvPicPr>
          <p:cNvPr id="2054" name="Picture 6" descr="C:\Users\Gloria\Desktop\indexj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8640"/>
            <a:ext cx="2619375" cy="1752600"/>
          </a:xfrm>
          <a:prstGeom prst="rect">
            <a:avLst/>
          </a:prstGeom>
          <a:noFill/>
        </p:spPr>
      </p:pic>
      <p:pic>
        <p:nvPicPr>
          <p:cNvPr id="2055" name="Picture 7" descr="C:\Users\Gloria\Desktop\606417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581128"/>
            <a:ext cx="3816424" cy="2015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536504" cy="2448272"/>
          </a:xfrm>
        </p:spPr>
        <p:txBody>
          <a:bodyPr/>
          <a:lstStyle/>
          <a:p>
            <a:r>
              <a:rPr lang="sl-SI" dirty="0" smtClean="0"/>
              <a:t>Največji pridelovalci jabolk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Gloria\Desktop\bandicam 2015-03-18 20-46-06-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960440" cy="2376264"/>
          </a:xfrm>
          <a:prstGeom prst="rect">
            <a:avLst/>
          </a:prstGeom>
          <a:noFill/>
        </p:spPr>
      </p:pic>
      <p:pic>
        <p:nvPicPr>
          <p:cNvPr id="1027" name="Picture 3" descr="C:\Users\Gloria\Desktop\bandicam 2015-03-18 20-45-37-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7705726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drevesnica-podobnikar.si/ponudba-drevesnice-podobnikar/sadno-drevje/jablana.html</a:t>
            </a:r>
            <a:endParaRPr lang="sl-SI" dirty="0" smtClean="0"/>
          </a:p>
          <a:p>
            <a:r>
              <a:rPr lang="sl-SI" dirty="0" smtClean="0"/>
              <a:t>http://sl.wikipedia.org/wiki/Jabolko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</TotalTime>
  <Words>111</Words>
  <Application>Microsoft Office PowerPoint</Application>
  <PresentationFormat>Diaprojekcija na zaslonu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Urbano</vt:lpstr>
      <vt:lpstr>Jabolka</vt:lpstr>
      <vt:lpstr>Opis drevesa</vt:lpstr>
      <vt:lpstr>Potrebe nasadov</vt:lpstr>
      <vt:lpstr>Nekaj vrst jabolk</vt:lpstr>
      <vt:lpstr>Nekaj  bolezni</vt:lpstr>
      <vt:lpstr>Izdelki iz jabolk</vt:lpstr>
      <vt:lpstr>Največji pridelovalci jabolk</vt:lpstr>
      <vt:lpstr>Wiri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Jabolka</dc:title>
  <dc:creator>Gloria</dc:creator>
  <cp:lastModifiedBy>Gloria</cp:lastModifiedBy>
  <cp:revision>14</cp:revision>
  <dcterms:created xsi:type="dcterms:W3CDTF">2015-03-18T19:23:36Z</dcterms:created>
  <dcterms:modified xsi:type="dcterms:W3CDTF">2015-03-26T18:57:39Z</dcterms:modified>
</cp:coreProperties>
</file>