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9" r:id="rId4"/>
    <p:sldId id="262" r:id="rId5"/>
    <p:sldId id="263" r:id="rId6"/>
    <p:sldId id="264" r:id="rId7"/>
    <p:sldId id="265" r:id="rId8"/>
    <p:sldId id="260" r:id="rId9"/>
    <p:sldId id="261" r:id="rId10"/>
    <p:sldId id="266" r:id="rId11"/>
    <p:sldId id="25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58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1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030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4934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267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698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48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79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67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14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89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16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59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5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0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82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28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820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92D050"/>
                </a:solidFill>
              </a:rPr>
              <a:t>OREH</a:t>
            </a:r>
            <a:endParaRPr lang="sl-SI" dirty="0">
              <a:solidFill>
                <a:srgbClr val="92D05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54954" y="4777379"/>
            <a:ext cx="10108791" cy="1748111"/>
          </a:xfrm>
        </p:spPr>
        <p:txBody>
          <a:bodyPr>
            <a:normAutofit fontScale="92500"/>
          </a:bodyPr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/>
              <a:t>                                                                                                                   Simon košar 9.	r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461" y="1342159"/>
            <a:ext cx="5884718" cy="217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4709" y="330170"/>
            <a:ext cx="9404723" cy="1400530"/>
          </a:xfrm>
        </p:spPr>
        <p:txBody>
          <a:bodyPr/>
          <a:lstStyle/>
          <a:p>
            <a:r>
              <a:rPr lang="sl-SI" dirty="0" smtClean="0"/>
              <a:t>Pogoji za rast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Rad </a:t>
            </a:r>
            <a:r>
              <a:rPr lang="sl-SI" dirty="0"/>
              <a:t>raste na </a:t>
            </a:r>
            <a:r>
              <a:rPr lang="sl-SI" dirty="0" smtClean="0"/>
              <a:t>sončnih legah</a:t>
            </a:r>
          </a:p>
          <a:p>
            <a:r>
              <a:rPr lang="pl-PL" dirty="0" smtClean="0"/>
              <a:t>Ne </a:t>
            </a:r>
            <a:r>
              <a:rPr lang="pl-PL" dirty="0"/>
              <a:t>ustrezajo mu pomladanske </a:t>
            </a:r>
            <a:r>
              <a:rPr lang="pl-PL" dirty="0" smtClean="0"/>
              <a:t>zmrzali</a:t>
            </a:r>
          </a:p>
          <a:p>
            <a:r>
              <a:rPr lang="sl-SI" dirty="0" smtClean="0"/>
              <a:t>U</a:t>
            </a:r>
            <a:r>
              <a:rPr lang="sv-SE" dirty="0" smtClean="0"/>
              <a:t>speva </a:t>
            </a:r>
            <a:r>
              <a:rPr lang="sv-SE" dirty="0"/>
              <a:t>na strmih in skalnatih rastiščih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2" y="3393648"/>
            <a:ext cx="2598263" cy="346435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557" y="1583703"/>
            <a:ext cx="3842775" cy="512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2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5130" y="421545"/>
            <a:ext cx="9404723" cy="1400530"/>
          </a:xfrm>
        </p:spPr>
        <p:txBody>
          <a:bodyPr/>
          <a:lstStyle/>
          <a:p>
            <a:r>
              <a:rPr lang="sl-SI" dirty="0" smtClean="0"/>
              <a:t> Viri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http://</a:t>
            </a:r>
            <a:r>
              <a:rPr lang="sl-SI" dirty="0" smtClean="0"/>
              <a:t>sl.wikipedia.org/wiki/Navadni_oreh</a:t>
            </a:r>
          </a:p>
          <a:p>
            <a:r>
              <a:rPr lang="sl-SI" dirty="0"/>
              <a:t>http://www.ssdl.si/assets/files/Nove-sorte-orehov.pdf</a:t>
            </a:r>
          </a:p>
        </p:txBody>
      </p:sp>
    </p:spTree>
    <p:extLst>
      <p:ext uri="{BB962C8B-B14F-4D97-AF65-F5344CB8AC3E}">
        <p14:creationId xmlns:p14="http://schemas.microsoft.com/office/powerpoint/2010/main" val="423147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Orehovo drevo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607655"/>
          </a:xfrm>
        </p:spPr>
        <p:txBody>
          <a:bodyPr>
            <a:normAutofit/>
          </a:bodyPr>
          <a:lstStyle/>
          <a:p>
            <a:r>
              <a:rPr lang="sl-SI" dirty="0" smtClean="0"/>
              <a:t>Zraste do 35m</a:t>
            </a:r>
          </a:p>
          <a:p>
            <a:r>
              <a:rPr lang="sl-SI" dirty="0" smtClean="0"/>
              <a:t>Je eno najstarejših sadnih dreves</a:t>
            </a:r>
          </a:p>
          <a:p>
            <a:r>
              <a:rPr lang="sl-SI" dirty="0" smtClean="0"/>
              <a:t>Sodi v družino orehovk</a:t>
            </a:r>
          </a:p>
          <a:p>
            <a:r>
              <a:rPr lang="sl-SI" dirty="0" smtClean="0"/>
              <a:t>Orehov les je zelo cenjen </a:t>
            </a:r>
          </a:p>
          <a:p>
            <a:r>
              <a:rPr lang="sl-SI" dirty="0" smtClean="0"/>
              <a:t>Posebej listi imajo zelo veliko zdravilnih učinkov</a:t>
            </a:r>
          </a:p>
          <a:p>
            <a:r>
              <a:rPr lang="sl-SI" dirty="0" smtClean="0"/>
              <a:t>Na drevesu zraste plod oreh</a:t>
            </a:r>
          </a:p>
          <a:p>
            <a:r>
              <a:rPr lang="sl-SI" dirty="0" smtClean="0"/>
              <a:t>Polno rodnost doseže v 30.letu</a:t>
            </a:r>
          </a:p>
          <a:p>
            <a:r>
              <a:rPr lang="sl-SI" dirty="0" smtClean="0"/>
              <a:t>Zaradi juglona ki ga sprošča, okoli njega ne raste</a:t>
            </a:r>
          </a:p>
          <a:p>
            <a:pPr marL="0" indent="0">
              <a:buNone/>
            </a:pPr>
            <a:r>
              <a:rPr lang="sl-SI" dirty="0"/>
              <a:t>v</a:t>
            </a:r>
            <a:r>
              <a:rPr lang="sl-SI" dirty="0" smtClean="0"/>
              <a:t>eliko rastlin.</a:t>
            </a:r>
          </a:p>
          <a:p>
            <a:pPr marL="0" indent="0">
              <a:buNone/>
            </a:pPr>
            <a:r>
              <a:rPr lang="sl-SI" dirty="0" smtClean="0"/>
              <a:t>     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2050" name="Picture 2" descr="http://www.oda.si/wordpress/wp-content/uploads/2014/08/Oreh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837" y="3527905"/>
            <a:ext cx="4080741" cy="272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reberite.si/wp-content/uploads/2014/02/Ore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418" y="1007417"/>
            <a:ext cx="3034435" cy="209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Rezultat iskanja slik za oreh li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4416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Oreh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074817" y="1951793"/>
            <a:ext cx="7966319" cy="3464900"/>
          </a:xfrm>
        </p:spPr>
        <p:txBody>
          <a:bodyPr/>
          <a:lstStyle/>
          <a:p>
            <a:r>
              <a:rPr lang="sl-SI" dirty="0" smtClean="0"/>
              <a:t>Oreh sprva zraste v zelenem ovoju, šele po tem se v njem začne delati lupina</a:t>
            </a:r>
          </a:p>
          <a:p>
            <a:r>
              <a:rPr lang="sl-SI" dirty="0" smtClean="0"/>
              <a:t>V </a:t>
            </a:r>
            <a:r>
              <a:rPr lang="sl-SI" smtClean="0"/>
              <a:t>jeseni </a:t>
            </a:r>
            <a:r>
              <a:rPr lang="sl-SI" smtClean="0"/>
              <a:t> </a:t>
            </a:r>
            <a:r>
              <a:rPr lang="sl-SI" dirty="0" smtClean="0"/>
              <a:t>zeleni ovoj poči in v njem je jedrce ovito v lupino</a:t>
            </a:r>
          </a:p>
          <a:p>
            <a:r>
              <a:rPr lang="sl-SI" dirty="0" smtClean="0"/>
              <a:t>Ima veliko energijsko vrednost</a:t>
            </a:r>
          </a:p>
          <a:p>
            <a:r>
              <a:rPr lang="sl-SI" dirty="0" smtClean="0"/>
              <a:t>Zeleni ovoj ima veliko vitamina C</a:t>
            </a:r>
          </a:p>
          <a:p>
            <a:r>
              <a:rPr lang="sl-SI" dirty="0" smtClean="0"/>
              <a:t>Iz orehov se izdeluje alkoholna pijača orehovec</a:t>
            </a:r>
          </a:p>
          <a:p>
            <a:endParaRPr lang="sl-SI" dirty="0" smtClean="0"/>
          </a:p>
          <a:p>
            <a:endParaRPr lang="sl-SI" dirty="0"/>
          </a:p>
        </p:txBody>
      </p:sp>
      <p:sp>
        <p:nvSpPr>
          <p:cNvPr id="7" name="Označba mesta vsebine 2"/>
          <p:cNvSpPr>
            <a:spLocks noGrp="1"/>
          </p:cNvSpPr>
          <p:nvPr/>
        </p:nvSpPr>
        <p:spPr>
          <a:xfrm>
            <a:off x="8622088" y="8129495"/>
            <a:ext cx="275079" cy="1805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sl-SI" dirty="0" smtClean="0"/>
              <a:t>Oreh sprva zraste v zelenem ovoju, šele po tem se v njem začne delati lupina</a:t>
            </a:r>
          </a:p>
          <a:p>
            <a:r>
              <a:rPr lang="sl-SI" dirty="0" smtClean="0"/>
              <a:t>V jeseni se zeleni ovoj razpoči in v njem je jedrce ovito v lupino</a:t>
            </a:r>
          </a:p>
          <a:p>
            <a:endParaRPr lang="sl-SI" dirty="0"/>
          </a:p>
        </p:txBody>
      </p:sp>
      <p:pic>
        <p:nvPicPr>
          <p:cNvPr id="9" name="Picture 4" descr="http://jodlajodla.si/blog/wp-content/uploads/HLIC/49b6098e1632c7a53feffb7bcc2f62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324" y="3835470"/>
            <a:ext cx="2852612" cy="213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Raven puščični povezovalnik 10"/>
          <p:cNvCxnSpPr/>
          <p:nvPr/>
        </p:nvCxnSpPr>
        <p:spPr>
          <a:xfrm>
            <a:off x="9136434" y="24155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deloindom.si/sites/deloindom.si/files/styles/article_gallery_images_colorbox/public/1_88.jpg?itok=dtBxqt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73" y="4562843"/>
            <a:ext cx="2859374" cy="190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27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Vrste orehov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4692" y="1371600"/>
            <a:ext cx="8247096" cy="3754720"/>
          </a:xfrm>
        </p:spPr>
        <p:txBody>
          <a:bodyPr>
            <a:normAutofit/>
          </a:bodyPr>
          <a:lstStyle/>
          <a:p>
            <a:r>
              <a:rPr lang="sl-SI" dirty="0" smtClean="0"/>
              <a:t>Lara – je naključni sejanec ameriške sorte Payne</a:t>
            </a:r>
          </a:p>
          <a:p>
            <a:r>
              <a:rPr lang="sl-SI" dirty="0" smtClean="0"/>
              <a:t>Sivi oreh</a:t>
            </a:r>
          </a:p>
          <a:p>
            <a:r>
              <a:rPr lang="sl-SI" dirty="0" smtClean="0"/>
              <a:t>Japonski oreh</a:t>
            </a:r>
          </a:p>
          <a:p>
            <a:r>
              <a:rPr lang="sl-SI" dirty="0" smtClean="0"/>
              <a:t>Kubanski oreh</a:t>
            </a:r>
          </a:p>
          <a:p>
            <a:r>
              <a:rPr lang="sl-SI" dirty="0" smtClean="0"/>
              <a:t>Kavkaški oreh</a:t>
            </a:r>
          </a:p>
          <a:p>
            <a:r>
              <a:rPr lang="sl-SI" dirty="0" smtClean="0"/>
              <a:t>Glavna sorta pa je junglans regia 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3074" name="Picture 2" descr="http://www4.slikomat.com/09/0806/g4x-AA-1-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616" y="2221182"/>
            <a:ext cx="2926435" cy="389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sadjarstvo.com/images/ore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939" y="3927764"/>
            <a:ext cx="2917018" cy="270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Bolezni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04293" y="2044980"/>
            <a:ext cx="8946541" cy="4195481"/>
          </a:xfrm>
        </p:spPr>
        <p:txBody>
          <a:bodyPr/>
          <a:lstStyle/>
          <a:p>
            <a:r>
              <a:rPr lang="sl-SI" dirty="0" smtClean="0"/>
              <a:t>Bakterijska pegavost orehov</a:t>
            </a:r>
          </a:p>
          <a:p>
            <a:pPr marL="0" indent="0">
              <a:buNone/>
            </a:pPr>
            <a:r>
              <a:rPr lang="sl-SI" dirty="0" smtClean="0"/>
              <a:t>- je najbolj pogosta bolezen </a:t>
            </a:r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pPr marL="0" indent="0">
              <a:buNone/>
            </a:pPr>
            <a:r>
              <a:rPr lang="sl-SI" dirty="0"/>
              <a:t> </a:t>
            </a:r>
            <a:r>
              <a:rPr lang="sl-SI" dirty="0" smtClean="0"/>
              <a:t>                                                                       </a:t>
            </a:r>
            <a:endParaRPr lang="sl-SI" dirty="0"/>
          </a:p>
        </p:txBody>
      </p:sp>
      <p:sp>
        <p:nvSpPr>
          <p:cNvPr id="4" name="AutoShape 2" descr="Rezultat iskanja slik za oreh bolezni"/>
          <p:cNvSpPr>
            <a:spLocks noChangeAspect="1" noChangeArrowheads="1"/>
          </p:cNvSpPr>
          <p:nvPr/>
        </p:nvSpPr>
        <p:spPr bwMode="auto">
          <a:xfrm>
            <a:off x="6411884" y="4998027"/>
            <a:ext cx="391390" cy="39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0" name="Picture 6" descr="http://www.slovenskenovice.si/sites/slovenskenovice.si/files/styles/s_610_x/public/dti_import/2014/07/07/image_11239175_0.jpg?itok=F087mzp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530" y="1497300"/>
            <a:ext cx="581025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hrani.si/f/2U/j9/19aRV4Bj/1/oreh-li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57" y="3589824"/>
            <a:ext cx="3789825" cy="28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4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Pobiranje orehov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pobirajo se predvsem od septembra do oktobra </a:t>
            </a:r>
          </a:p>
          <a:p>
            <a:r>
              <a:rPr lang="sl-SI" dirty="0" smtClean="0"/>
              <a:t>Ko jih oberemo jih po navadi sušimo</a:t>
            </a:r>
          </a:p>
          <a:p>
            <a:r>
              <a:rPr lang="sl-SI" dirty="0" smtClean="0"/>
              <a:t>Nato pa jih stremo in vzamemo jedrce</a:t>
            </a:r>
          </a:p>
          <a:p>
            <a:endParaRPr lang="sl-SI" dirty="0"/>
          </a:p>
        </p:txBody>
      </p:sp>
      <p:pic>
        <p:nvPicPr>
          <p:cNvPr id="2052" name="Picture 4" descr="http://www.oreh.si/images/Rocni_pobiralec_praznenj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08" y="1847332"/>
            <a:ext cx="3423051" cy="440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ribagiju.si/images/vsebina/Orehi_pri_Bagiju_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6" y="3379715"/>
            <a:ext cx="4457988" cy="334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03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Opraševanje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Oreh ima </a:t>
            </a:r>
            <a:r>
              <a:rPr lang="sl-SI" dirty="0"/>
              <a:t>tako </a:t>
            </a:r>
            <a:r>
              <a:rPr lang="sl-SI" dirty="0" smtClean="0"/>
              <a:t>ženske kot </a:t>
            </a:r>
            <a:r>
              <a:rPr lang="sl-SI" dirty="0"/>
              <a:t>moške </a:t>
            </a:r>
            <a:r>
              <a:rPr lang="sl-SI" dirty="0" smtClean="0"/>
              <a:t>cvetove</a:t>
            </a:r>
          </a:p>
          <a:p>
            <a:r>
              <a:rPr lang="sl-SI" dirty="0" smtClean="0"/>
              <a:t>Moški </a:t>
            </a:r>
            <a:r>
              <a:rPr lang="sl-SI" dirty="0"/>
              <a:t>cvetovi cvetijo pred </a:t>
            </a:r>
            <a:r>
              <a:rPr lang="sl-SI" dirty="0" smtClean="0"/>
              <a:t>ženskimi</a:t>
            </a:r>
          </a:p>
          <a:p>
            <a:r>
              <a:rPr lang="sl-SI" dirty="0" smtClean="0"/>
              <a:t>Je vetrocvetka</a:t>
            </a:r>
            <a:endParaRPr lang="sl-SI" dirty="0"/>
          </a:p>
        </p:txBody>
      </p:sp>
      <p:pic>
        <p:nvPicPr>
          <p:cNvPr id="3074" name="Picture 2" descr="http://www.bodieko.si/wp-content/uploads/2013/04/ore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910" y="2632857"/>
            <a:ext cx="3907378" cy="259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deloindom.si/sites/deloindom.si/files/styles/article_gallery_images_colorbox/public/deloindom_oreh_cvetovi_p.jpg?itok=wLizN1X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47" y="3403076"/>
            <a:ext cx="2591193" cy="345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63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6111" y="454340"/>
            <a:ext cx="9404723" cy="1400530"/>
          </a:xfrm>
        </p:spPr>
        <p:txBody>
          <a:bodyPr/>
          <a:lstStyle/>
          <a:p>
            <a:r>
              <a:rPr lang="sl-SI" dirty="0" smtClean="0"/>
              <a:t>Zdravilni učinki</a:t>
            </a:r>
            <a:br>
              <a:rPr lang="sl-SI" dirty="0" smtClean="0"/>
            </a:b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-51666" y="1028700"/>
            <a:ext cx="10702347" cy="7013864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AutoNum type="arabicPeriod"/>
            </a:pPr>
            <a:endParaRPr lang="sl-SI" sz="2400" dirty="0" smtClean="0"/>
          </a:p>
          <a:p>
            <a:pPr marL="457200" indent="-457200">
              <a:buAutoNum type="arabicPeriod"/>
            </a:pPr>
            <a:r>
              <a:rPr lang="sl-SI" sz="3200" dirty="0" smtClean="0"/>
              <a:t> Predvsem se uporabljajo listi:</a:t>
            </a:r>
          </a:p>
          <a:p>
            <a:pPr>
              <a:buFontTx/>
              <a:buChar char="-"/>
            </a:pPr>
            <a:r>
              <a:rPr lang="sl-SI" sz="3200" dirty="0" smtClean="0"/>
              <a:t> zožujejo </a:t>
            </a:r>
            <a:r>
              <a:rPr lang="sl-SI" sz="3200" dirty="0"/>
              <a:t>površinske krvne </a:t>
            </a:r>
            <a:r>
              <a:rPr lang="sl-SI" sz="3200" dirty="0" smtClean="0"/>
              <a:t>žilice</a:t>
            </a:r>
          </a:p>
          <a:p>
            <a:pPr>
              <a:buFontTx/>
              <a:buChar char="-"/>
            </a:pPr>
            <a:r>
              <a:rPr lang="sl-SI" sz="3200" dirty="0" smtClean="0"/>
              <a:t> čistijo kri    </a:t>
            </a:r>
          </a:p>
          <a:p>
            <a:pPr>
              <a:buFontTx/>
              <a:buChar char="-"/>
            </a:pPr>
            <a:r>
              <a:rPr lang="sl-SI" sz="3200" dirty="0" smtClean="0"/>
              <a:t> blago </a:t>
            </a:r>
            <a:r>
              <a:rPr lang="sl-SI" sz="3200" dirty="0"/>
              <a:t>odvajajo vodo</a:t>
            </a:r>
          </a:p>
          <a:p>
            <a:pPr marL="0" indent="0">
              <a:buNone/>
            </a:pPr>
            <a:r>
              <a:rPr lang="sl-SI" sz="3200" dirty="0" smtClean="0"/>
              <a:t> </a:t>
            </a:r>
          </a:p>
          <a:p>
            <a:pPr marL="457200" indent="-457200">
              <a:buAutoNum type="arabicPeriod" startAt="2"/>
            </a:pPr>
            <a:r>
              <a:rPr lang="sl-SI" sz="3200" dirty="0" smtClean="0"/>
              <a:t>Snovi v lubju:</a:t>
            </a:r>
          </a:p>
          <a:p>
            <a:pPr marL="0" indent="0">
              <a:buNone/>
            </a:pPr>
            <a:r>
              <a:rPr lang="sl-SI" sz="3200" dirty="0" smtClean="0"/>
              <a:t>-    delujejo </a:t>
            </a:r>
            <a:r>
              <a:rPr lang="sl-SI" sz="3200" dirty="0"/>
              <a:t>proti </a:t>
            </a:r>
            <a:r>
              <a:rPr lang="sl-SI" sz="3200" dirty="0" smtClean="0"/>
              <a:t> bakterijam                                                             </a:t>
            </a:r>
          </a:p>
          <a:p>
            <a:pPr marL="0" indent="0">
              <a:buNone/>
            </a:pPr>
            <a:r>
              <a:rPr lang="sl-SI" sz="3200" dirty="0" smtClean="0"/>
              <a:t>-   pomagajo </a:t>
            </a:r>
            <a:r>
              <a:rPr lang="sl-SI" sz="3200" dirty="0"/>
              <a:t>dvigniti pH </a:t>
            </a:r>
            <a:r>
              <a:rPr lang="sl-SI" sz="3200" dirty="0" smtClean="0"/>
              <a:t>sline</a:t>
            </a:r>
          </a:p>
          <a:p>
            <a:pPr marL="0" indent="0">
              <a:buNone/>
            </a:pPr>
            <a:endParaRPr lang="sl-SI" sz="3200" dirty="0"/>
          </a:p>
          <a:p>
            <a:pPr marL="0" indent="0">
              <a:buNone/>
            </a:pPr>
            <a:r>
              <a:rPr lang="sl-SI" sz="3200" dirty="0" smtClean="0"/>
              <a:t>3. Orehovec  se uporablja predvsem proti prebavnim težavam</a:t>
            </a:r>
          </a:p>
          <a:p>
            <a:pPr marL="0" indent="0">
              <a:buNone/>
            </a:pPr>
            <a:endParaRPr lang="sl-SI" sz="3200" dirty="0"/>
          </a:p>
          <a:p>
            <a:pPr marL="0" indent="0">
              <a:buNone/>
            </a:pPr>
            <a:endParaRPr lang="sl-SI" sz="3200" dirty="0"/>
          </a:p>
          <a:p>
            <a:pPr marL="0" indent="0">
              <a:buNone/>
            </a:pPr>
            <a:endParaRPr lang="sl-SI" sz="3200" dirty="0" smtClean="0"/>
          </a:p>
          <a:p>
            <a:pPr marL="0" indent="0">
              <a:buNone/>
            </a:pPr>
            <a:endParaRPr lang="sl-SI" sz="3200" dirty="0" smtClean="0"/>
          </a:p>
          <a:p>
            <a:pPr marL="0" indent="0">
              <a:buNone/>
            </a:pPr>
            <a:endParaRPr lang="sl-SI" sz="2400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 smtClean="0"/>
              <a:t> </a:t>
            </a:r>
          </a:p>
          <a:p>
            <a:pPr marL="0" indent="0">
              <a:buNone/>
            </a:pPr>
            <a:r>
              <a:rPr lang="sl-SI" dirty="0" smtClean="0"/>
              <a:t>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400050" lvl="1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1026" name="Picture 2" descr="http://filternet.si/content/uploads/2013/05/Ore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20" y="450622"/>
            <a:ext cx="4514513" cy="420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vino.si/4423-906-thickbox/orehov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044" y="4946699"/>
            <a:ext cx="1911301" cy="19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4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Hrana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74057" y="1330036"/>
            <a:ext cx="6737234" cy="3702579"/>
          </a:xfrm>
        </p:spPr>
        <p:txBody>
          <a:bodyPr>
            <a:normAutofit/>
          </a:bodyPr>
          <a:lstStyle/>
          <a:p>
            <a:r>
              <a:rPr lang="sl-SI" dirty="0" smtClean="0"/>
              <a:t>Iz orehov lahko pripravimo zelo veliko jedi:</a:t>
            </a:r>
          </a:p>
          <a:p>
            <a:pPr>
              <a:buFontTx/>
              <a:buChar char="-"/>
            </a:pPr>
            <a:r>
              <a:rPr lang="sl-SI" dirty="0"/>
              <a:t>o</a:t>
            </a:r>
            <a:r>
              <a:rPr lang="sl-SI" dirty="0" smtClean="0"/>
              <a:t>rehova potica</a:t>
            </a:r>
          </a:p>
          <a:p>
            <a:pPr>
              <a:buFontTx/>
              <a:buChar char="-"/>
            </a:pPr>
            <a:r>
              <a:rPr lang="sl-SI" dirty="0"/>
              <a:t>o</a:t>
            </a:r>
            <a:r>
              <a:rPr lang="sl-SI" dirty="0" smtClean="0"/>
              <a:t>rehov kruh </a:t>
            </a:r>
          </a:p>
          <a:p>
            <a:pPr>
              <a:buFontTx/>
              <a:buChar char="-"/>
            </a:pPr>
            <a:r>
              <a:rPr lang="sl-SI" dirty="0"/>
              <a:t>o</a:t>
            </a:r>
            <a:r>
              <a:rPr lang="sl-SI" dirty="0" smtClean="0"/>
              <a:t>rehovi rogljički </a:t>
            </a:r>
          </a:p>
          <a:p>
            <a:pPr>
              <a:buFontTx/>
              <a:buChar char="-"/>
            </a:pPr>
            <a:r>
              <a:rPr lang="sl-SI" dirty="0"/>
              <a:t>o</a:t>
            </a:r>
            <a:r>
              <a:rPr lang="sl-SI" dirty="0" smtClean="0"/>
              <a:t>rehovo olje</a:t>
            </a:r>
          </a:p>
          <a:p>
            <a:pPr>
              <a:buFontTx/>
              <a:buChar char="-"/>
            </a:pPr>
            <a:r>
              <a:rPr lang="sl-SI" dirty="0"/>
              <a:t>o</a:t>
            </a:r>
            <a:r>
              <a:rPr lang="sl-SI" dirty="0" smtClean="0"/>
              <a:t>rehov biskvit                                                                                                                   </a:t>
            </a:r>
            <a:endParaRPr lang="sl-SI" dirty="0"/>
          </a:p>
        </p:txBody>
      </p:sp>
      <p:pic>
        <p:nvPicPr>
          <p:cNvPr id="2050" name="Picture 2" descr="http://www.delo.si/assets/media/picture/20111215/POTICA.jpeg?rev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5" y="1517779"/>
            <a:ext cx="3868747" cy="257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kuponko.si/uploads/featured_images/32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20" y="3781961"/>
            <a:ext cx="39243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80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elektreno">
  <a:themeElements>
    <a:clrScheme name="Naelektreno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Naelektreno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o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290</TotalTime>
  <Words>297</Words>
  <Application>Microsoft Office PowerPoint</Application>
  <PresentationFormat>Po meri</PresentationFormat>
  <Paragraphs>115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2" baseType="lpstr">
      <vt:lpstr>Naelektreno</vt:lpstr>
      <vt:lpstr>OREH</vt:lpstr>
      <vt:lpstr>Orehovo drevo</vt:lpstr>
      <vt:lpstr>Oreh </vt:lpstr>
      <vt:lpstr>Vrste orehov</vt:lpstr>
      <vt:lpstr>Bolezni </vt:lpstr>
      <vt:lpstr>Pobiranje orehov</vt:lpstr>
      <vt:lpstr>Opraševanje </vt:lpstr>
      <vt:lpstr>Zdravilni učinki  </vt:lpstr>
      <vt:lpstr>Hrana </vt:lpstr>
      <vt:lpstr>Pogoji za rast </vt:lpstr>
      <vt:lpstr> Viri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OREH</dc:title>
  <dc:creator>Simon</dc:creator>
  <cp:lastModifiedBy>OSBrestanica</cp:lastModifiedBy>
  <cp:revision>29</cp:revision>
  <dcterms:created xsi:type="dcterms:W3CDTF">2015-03-16T17:54:04Z</dcterms:created>
  <dcterms:modified xsi:type="dcterms:W3CDTF">2015-04-03T11:38:47Z</dcterms:modified>
</cp:coreProperties>
</file>