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PARADIŽNIK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                                    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   </a:t>
            </a:r>
          </a:p>
          <a:p>
            <a:endParaRPr lang="sl-SI" dirty="0"/>
          </a:p>
          <a:p>
            <a:r>
              <a:rPr lang="sl-SI" dirty="0" smtClean="0"/>
              <a:t>        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               </a:t>
            </a:r>
            <a:endParaRPr lang="sl-SI" dirty="0"/>
          </a:p>
        </p:txBody>
      </p:sp>
      <p:pic>
        <p:nvPicPr>
          <p:cNvPr id="2052" name="Picture 4" descr="http://lifestyle.enaa.com/wp-content/uploads/2011/05/paradiznik_260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659340"/>
            <a:ext cx="3905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Paradižnik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7301" y="2447924"/>
            <a:ext cx="10372724" cy="3686176"/>
          </a:xfrm>
        </p:spPr>
        <p:txBody>
          <a:bodyPr>
            <a:normAutofit fontScale="77500" lnSpcReduction="20000"/>
          </a:bodyPr>
          <a:lstStyle/>
          <a:p>
            <a:r>
              <a:rPr lang="pl-PL" sz="2600" dirty="0"/>
              <a:t>je rastlina iz družine </a:t>
            </a:r>
            <a:r>
              <a:rPr lang="pl-PL" sz="2600" dirty="0" smtClean="0"/>
              <a:t>razhudnikovk</a:t>
            </a:r>
          </a:p>
          <a:p>
            <a:r>
              <a:rPr lang="pl-PL" sz="2600" dirty="0" smtClean="0"/>
              <a:t> </a:t>
            </a:r>
            <a:r>
              <a:rPr lang="sl-SI" sz="2600" dirty="0"/>
              <a:t>sorodna tobaku, čiliju, </a:t>
            </a:r>
            <a:r>
              <a:rPr lang="sl-SI" sz="2600" dirty="0" smtClean="0"/>
              <a:t>krompirju. </a:t>
            </a:r>
          </a:p>
          <a:p>
            <a:r>
              <a:rPr lang="sl-SI" sz="2600" dirty="0"/>
              <a:t>i</a:t>
            </a:r>
            <a:r>
              <a:rPr lang="sl-SI" sz="2600" dirty="0" smtClean="0"/>
              <a:t>zvira </a:t>
            </a:r>
            <a:r>
              <a:rPr lang="sl-SI" sz="2600" dirty="0"/>
              <a:t>iz </a:t>
            </a:r>
            <a:r>
              <a:rPr lang="sl-SI" sz="2600" dirty="0" smtClean="0"/>
              <a:t>Amerike</a:t>
            </a:r>
          </a:p>
          <a:p>
            <a:r>
              <a:rPr lang="sl-SI" sz="2600" dirty="0"/>
              <a:t>raste kot enoletna </a:t>
            </a:r>
            <a:r>
              <a:rPr lang="sl-SI" sz="2600" dirty="0" smtClean="0"/>
              <a:t>rastlina</a:t>
            </a:r>
          </a:p>
          <a:p>
            <a:r>
              <a:rPr lang="sl-SI" sz="2600" dirty="0"/>
              <a:t>s</a:t>
            </a:r>
            <a:r>
              <a:rPr lang="sl-SI" sz="2600" dirty="0" smtClean="0"/>
              <a:t>teblo doseže višino od 1 do 3 metre</a:t>
            </a:r>
          </a:p>
          <a:p>
            <a:endParaRPr lang="sl-SI" sz="2600" dirty="0" smtClean="0"/>
          </a:p>
          <a:p>
            <a:endParaRPr lang="sl-SI" sz="26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 </a:t>
            </a:r>
          </a:p>
          <a:p>
            <a:endParaRPr lang="sl-SI" dirty="0"/>
          </a:p>
        </p:txBody>
      </p:sp>
      <p:pic>
        <p:nvPicPr>
          <p:cNvPr id="1026" name="Picture 2" descr="http://sadikedruzovic.si/wp-content/uploads/2013/11/paradizniki_deghe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3" y="2644774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dikedruzovic.si/wp-content/uploads/2013/11/paradiznik_cherok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76512"/>
            <a:ext cx="1976437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Steblo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zraste do višine 3m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ogosto se ovija okoli nečesa</a:t>
            </a:r>
          </a:p>
          <a:p>
            <a:r>
              <a:rPr lang="sl-SI" sz="2000" dirty="0" smtClean="0"/>
              <a:t>listi </a:t>
            </a:r>
            <a:r>
              <a:rPr lang="sl-SI" sz="2000" dirty="0"/>
              <a:t>so dolgi 10 do 25 </a:t>
            </a:r>
            <a:r>
              <a:rPr lang="sl-SI" sz="2000" dirty="0" smtClean="0"/>
              <a:t>cm</a:t>
            </a:r>
          </a:p>
          <a:p>
            <a:r>
              <a:rPr lang="sl-SI" sz="2000" dirty="0" smtClean="0"/>
              <a:t>t</a:t>
            </a:r>
            <a:r>
              <a:rPr lang="fi-FI" sz="2000" dirty="0" smtClean="0"/>
              <a:t>ako </a:t>
            </a:r>
            <a:r>
              <a:rPr lang="fi-FI" sz="2000" dirty="0"/>
              <a:t>steblo kot listi so gosto </a:t>
            </a:r>
            <a:r>
              <a:rPr lang="fi-FI" sz="2000" dirty="0" smtClean="0"/>
              <a:t>oddlačeni</a:t>
            </a:r>
            <a:endParaRPr lang="sl-SI" sz="2000" dirty="0" smtClean="0"/>
          </a:p>
          <a:p>
            <a:r>
              <a:rPr lang="sl-SI" sz="2000" dirty="0"/>
              <a:t>i</a:t>
            </a:r>
            <a:r>
              <a:rPr lang="sl-SI" sz="2000" dirty="0" smtClean="0"/>
              <a:t>ma šibko steblo</a:t>
            </a:r>
          </a:p>
          <a:p>
            <a:endParaRPr lang="sl-SI" sz="2000" dirty="0"/>
          </a:p>
        </p:txBody>
      </p:sp>
      <p:pic>
        <p:nvPicPr>
          <p:cNvPr id="3074" name="Picture 2" descr="http://www4.slikomat.com/09/0813/n5z-P8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73" y="2452157"/>
            <a:ext cx="4955824" cy="37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q4LUzbk0anU/TdOKwKdhBLI/AAAAAAAAAD4/9cBaVYcbDq0/s1600/IMG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180244"/>
            <a:ext cx="1168400" cy="20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Paradižnik plod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j</a:t>
            </a:r>
            <a:r>
              <a:rPr lang="sl-SI" sz="2000" dirty="0" smtClean="0"/>
              <a:t>e rdeče barve, barva je odvisna od sorte</a:t>
            </a:r>
          </a:p>
          <a:p>
            <a:r>
              <a:rPr lang="sl-SI" sz="2000" dirty="0"/>
              <a:t>c</a:t>
            </a:r>
            <a:r>
              <a:rPr lang="sl-SI" sz="2000" dirty="0" smtClean="0"/>
              <a:t>enjen je v prehrani</a:t>
            </a:r>
          </a:p>
          <a:p>
            <a:r>
              <a:rPr lang="sl-SI" sz="2000" dirty="0" smtClean="0"/>
              <a:t>rdečo </a:t>
            </a:r>
            <a:r>
              <a:rPr lang="sl-SI" sz="2000" dirty="0"/>
              <a:t>barvo daje paradižniku snov </a:t>
            </a:r>
            <a:r>
              <a:rPr lang="sl-SI" sz="2000" dirty="0" smtClean="0"/>
              <a:t>likopen</a:t>
            </a:r>
          </a:p>
          <a:p>
            <a:r>
              <a:rPr lang="sl-SI" sz="2000" dirty="0"/>
              <a:t>z</a:t>
            </a:r>
            <a:r>
              <a:rPr lang="sl-SI" sz="2000" dirty="0" smtClean="0"/>
              <a:t>aradi vode ki jo ima v sebi, je zelo dober za osvežitev</a:t>
            </a:r>
          </a:p>
          <a:p>
            <a:r>
              <a:rPr lang="sl-SI" sz="2000" dirty="0" smtClean="0"/>
              <a:t>vsebuje male količine </a:t>
            </a:r>
            <a:r>
              <a:rPr lang="sl-SI" sz="2000" dirty="0"/>
              <a:t>suhih koristnih </a:t>
            </a:r>
            <a:r>
              <a:rPr lang="sl-SI" sz="2000" dirty="0" smtClean="0"/>
              <a:t>snovi</a:t>
            </a:r>
          </a:p>
          <a:p>
            <a:r>
              <a:rPr lang="sl-SI" sz="2000" dirty="0"/>
              <a:t>i</a:t>
            </a:r>
            <a:r>
              <a:rPr lang="sl-SI" sz="2000" dirty="0" smtClean="0"/>
              <a:t>ma veliko energijsko vrednost</a:t>
            </a:r>
          </a:p>
          <a:p>
            <a:endParaRPr lang="sl-SI" sz="2000" dirty="0" smtClean="0"/>
          </a:p>
          <a:p>
            <a:endParaRPr lang="sl-SI" sz="2000" dirty="0"/>
          </a:p>
        </p:txBody>
      </p:sp>
      <p:pic>
        <p:nvPicPr>
          <p:cNvPr id="4098" name="Picture 2" descr="http://images.24ur.com/media/images/680x220/Oct2010/60537754.jpg?d4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30" y="2394137"/>
            <a:ext cx="4567670" cy="14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24ur.com/media/images/600xX/Aug2014/61479082.jpg?d4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71543"/>
            <a:ext cx="2863850" cy="20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Vrste paradižnikov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Novosadski jabučar</a:t>
            </a:r>
          </a:p>
          <a:p>
            <a:r>
              <a:rPr lang="sl-SI" sz="2000" dirty="0" smtClean="0"/>
              <a:t>Marmande</a:t>
            </a:r>
          </a:p>
          <a:p>
            <a:r>
              <a:rPr lang="sl-SI" sz="2000" dirty="0" smtClean="0"/>
              <a:t>Val</a:t>
            </a:r>
          </a:p>
          <a:p>
            <a:r>
              <a:rPr lang="sl-SI" sz="2000" dirty="0" smtClean="0"/>
              <a:t>Volovsko srce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dirty="0"/>
          </a:p>
        </p:txBody>
      </p:sp>
      <p:pic>
        <p:nvPicPr>
          <p:cNvPr id="5122" name="Picture 2" descr="http://www.semenarna.si/tl_files/Prodajni-program/Semena-za-zelenjavni-vrt/Plodovke/Paradiznik/paradiznik-san-marzano-f1-525-valen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1" y="2576634"/>
            <a:ext cx="2368550" cy="32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emenarna.si/tl_files/KAZALO/aktualno/2014/505-paradiznik-novosadski-jabucar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2576634"/>
            <a:ext cx="2374572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Bolezni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90651" y="2604557"/>
            <a:ext cx="9601196" cy="3318936"/>
          </a:xfrm>
        </p:spPr>
        <p:txBody>
          <a:bodyPr/>
          <a:lstStyle/>
          <a:p>
            <a:r>
              <a:rPr lang="sl-SI" dirty="0"/>
              <a:t>črna listna </a:t>
            </a:r>
            <a:r>
              <a:rPr lang="sl-SI" dirty="0" smtClean="0"/>
              <a:t>pegavost</a:t>
            </a:r>
          </a:p>
          <a:p>
            <a:r>
              <a:rPr lang="sl-SI" dirty="0"/>
              <a:t>p</a:t>
            </a:r>
            <a:r>
              <a:rPr lang="sl-SI" dirty="0" smtClean="0"/>
              <a:t>aradižnikova plesen</a:t>
            </a:r>
            <a:endParaRPr lang="sl-SI" dirty="0"/>
          </a:p>
        </p:txBody>
      </p:sp>
      <p:pic>
        <p:nvPicPr>
          <p:cNvPr id="6146" name="Picture 2" descr="http://www.klubgaia.com/img/bolezni/thumb_1238237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930820"/>
            <a:ext cx="2597150" cy="26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eloindom.si/sites/deloindom.si/files/styles/article_gallery_images_colorbox/public/tomato_with_phytophthora_infestans_late_blight_2.jpg?itok=a44IY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6" y="3569014"/>
            <a:ext cx="5111750" cy="25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/>
              <a:t>S</a:t>
            </a:r>
            <a:r>
              <a:rPr lang="sl-SI" sz="5400" dirty="0" smtClean="0"/>
              <a:t>etev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j</a:t>
            </a:r>
            <a:r>
              <a:rPr lang="sl-SI" sz="2000" dirty="0" smtClean="0"/>
              <a:t>e odvisna od vremena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obira se meseca aprila</a:t>
            </a:r>
            <a:endParaRPr lang="sl-SI" sz="2000" dirty="0"/>
          </a:p>
        </p:txBody>
      </p:sp>
      <p:pic>
        <p:nvPicPr>
          <p:cNvPr id="8194" name="Picture 2" descr="http://www.bakker.si/is-bin/intershop.static/WFS/org-19si-Site/org/sl_SI/XL/93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428875"/>
            <a:ext cx="316355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akker.si/is-bin/intershop.static/WFS/org-19si-Site/org/sl_SI/XL/17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486149"/>
            <a:ext cx="2381877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Hrana 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paradižnikova mezga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aradižnikova omaka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aradižnikova juha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aradižnikova marmelada </a:t>
            </a:r>
            <a:endParaRPr lang="sl-SI" sz="2000" dirty="0"/>
          </a:p>
        </p:txBody>
      </p:sp>
      <p:pic>
        <p:nvPicPr>
          <p:cNvPr id="7170" name="Picture 2" descr="http://prema.si/inc/image/type;item;size;220;name;_dxdx__dxdx_A_34C1B068_MEZGA_dxdx_20PARADI_dxdx_8ENIKOVA_dxdx_2C_dxdx_20koncentrirana_dxdx_2C_dxdx_20B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31115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24ur.com/media/images/640x338/Mar2011/60643643.jpg?42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249612"/>
            <a:ext cx="4698248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Viri 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http://sl.wikipedia.org/wiki/Paradi%C5%BEnik</a:t>
            </a:r>
          </a:p>
        </p:txBody>
      </p:sp>
    </p:spTree>
    <p:extLst>
      <p:ext uri="{BB962C8B-B14F-4D97-AF65-F5344CB8AC3E}">
        <p14:creationId xmlns:p14="http://schemas.microsoft.com/office/powerpoint/2010/main" val="378537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131</Words>
  <Application>Microsoft Office PowerPoint</Application>
  <PresentationFormat>Po meri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Naravno</vt:lpstr>
      <vt:lpstr>PARADIŽNIK</vt:lpstr>
      <vt:lpstr>Paradižnik </vt:lpstr>
      <vt:lpstr>Steblo </vt:lpstr>
      <vt:lpstr>Paradižnik plod</vt:lpstr>
      <vt:lpstr>Vrste paradižnikov</vt:lpstr>
      <vt:lpstr>Bolezni </vt:lpstr>
      <vt:lpstr>Setev</vt:lpstr>
      <vt:lpstr>Hrana </vt:lpstr>
      <vt:lpstr>Viri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PARADIŽNIK</dc:title>
  <dc:creator>Simon</dc:creator>
  <cp:lastModifiedBy>OSBrestanica</cp:lastModifiedBy>
  <cp:revision>14</cp:revision>
  <dcterms:created xsi:type="dcterms:W3CDTF">2015-03-26T14:39:56Z</dcterms:created>
  <dcterms:modified xsi:type="dcterms:W3CDTF">2015-03-27T12:28:06Z</dcterms:modified>
</cp:coreProperties>
</file>