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2" y="-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12B8D9C-4812-41AF-A718-DDC0F23B96A2}" type="datetimeFigureOut">
              <a:rPr lang="sl-SI" smtClean="0"/>
              <a:t>22.3.2015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37BC753-A5F3-4C56-BFF7-DF46194A9FD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7t2wiL6mYw" TargetMode="External"/><Relationship Id="rId2" Type="http://schemas.openxmlformats.org/officeDocument/2006/relationships/hyperlink" Target="http://en.wikipedia.org/wiki/Radish#Histo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092280" y="5805264"/>
            <a:ext cx="1909192" cy="892696"/>
          </a:xfrm>
        </p:spPr>
        <p:txBody>
          <a:bodyPr>
            <a:normAutofit/>
          </a:bodyPr>
          <a:lstStyle/>
          <a:p>
            <a:r>
              <a:rPr lang="sl-SI" sz="2400" dirty="0" smtClean="0"/>
              <a:t>LEA BIZJAK</a:t>
            </a:r>
            <a:endParaRPr lang="sl-SI" sz="24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7200" dirty="0" smtClean="0"/>
              <a:t>RDEČA REDKVICA</a:t>
            </a:r>
            <a:endParaRPr lang="sl-SI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95" y="3162300"/>
            <a:ext cx="5905500" cy="3695700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1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chemeClr val="accent1"/>
                </a:solidFill>
              </a:rPr>
              <a:t>užiten koren zelenjave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imajo pekoč ali zelo oster okus</a:t>
            </a:r>
          </a:p>
          <a:p>
            <a:r>
              <a:rPr lang="sl-SI" dirty="0" err="1" smtClean="0">
                <a:solidFill>
                  <a:schemeClr val="accent1"/>
                </a:solidFill>
              </a:rPr>
              <a:t>radix</a:t>
            </a:r>
            <a:r>
              <a:rPr lang="sl-SI" dirty="0" smtClean="0">
                <a:solidFill>
                  <a:schemeClr val="accent1"/>
                </a:solidFill>
              </a:rPr>
              <a:t> ~ korenina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več 13 cm dolgih listov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do 2,5 cm velika korenina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je se surova</a:t>
            </a:r>
          </a:p>
          <a:p>
            <a:endParaRPr lang="sl-SI" dirty="0" smtClean="0">
              <a:solidFill>
                <a:schemeClr val="accent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600" dirty="0" smtClean="0"/>
              <a:t>OPIS</a:t>
            </a:r>
            <a:endParaRPr lang="sl-SI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09176"/>
            <a:ext cx="3475209" cy="2559017"/>
          </a:xfrm>
          <a:prstGeom prst="rect">
            <a:avLst/>
          </a:prstGeom>
          <a:noFill/>
          <a:ln>
            <a:noFill/>
          </a:ln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5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razširjene po vsem svetu (v ne prevročih predelih)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jemo jih lahko celo leto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deloma neobčutljive ~ zelo priljubljen vrtni plod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JV Azija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Indija, Kitajska in osrednja Azija ~ razvile nove oblike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600" dirty="0" smtClean="0"/>
              <a:t>IZVOR</a:t>
            </a:r>
            <a:endParaRPr lang="sl-SI" sz="6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37012"/>
            <a:ext cx="4176464" cy="3132348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1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SORTE</a:t>
            </a:r>
            <a:endParaRPr lang="sl-SI" sz="6000" dirty="0"/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poletne, jesenske, </a:t>
            </a:r>
            <a:r>
              <a:rPr lang="sl-SI" dirty="0">
                <a:solidFill>
                  <a:schemeClr val="accent1"/>
                </a:solidFill>
              </a:rPr>
              <a:t>zimske in </a:t>
            </a:r>
            <a:r>
              <a:rPr lang="sl-SI" dirty="0" smtClean="0">
                <a:solidFill>
                  <a:schemeClr val="accent1"/>
                </a:solidFill>
              </a:rPr>
              <a:t>spomladanske ~ štiri glavne vrste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pomladne in poletne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err="1">
                <a:solidFill>
                  <a:schemeClr val="accent1"/>
                </a:solidFill>
              </a:rPr>
              <a:t>The</a:t>
            </a:r>
            <a:r>
              <a:rPr lang="sl-SI" dirty="0">
                <a:solidFill>
                  <a:schemeClr val="accent1"/>
                </a:solidFill>
              </a:rPr>
              <a:t> April </a:t>
            </a:r>
            <a:r>
              <a:rPr lang="sl-SI" dirty="0" err="1" smtClean="0">
                <a:solidFill>
                  <a:schemeClr val="accent1"/>
                </a:solidFill>
              </a:rPr>
              <a:t>Cross</a:t>
            </a:r>
            <a:endParaRPr lang="sl-SI" dirty="0" smtClean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 err="1">
                <a:solidFill>
                  <a:schemeClr val="accent1"/>
                </a:solidFill>
              </a:rPr>
              <a:t>Bunny</a:t>
            </a:r>
            <a:r>
              <a:rPr lang="sl-SI" dirty="0">
                <a:solidFill>
                  <a:schemeClr val="accent1"/>
                </a:solidFill>
              </a:rPr>
              <a:t> </a:t>
            </a:r>
            <a:r>
              <a:rPr lang="sl-SI" dirty="0" err="1" smtClean="0">
                <a:solidFill>
                  <a:schemeClr val="accent1"/>
                </a:solidFill>
              </a:rPr>
              <a:t>Tail</a:t>
            </a:r>
            <a:endParaRPr lang="sl-SI" dirty="0" smtClean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 err="1" smtClean="0">
                <a:solidFill>
                  <a:schemeClr val="accent1"/>
                </a:solidFill>
              </a:rPr>
              <a:t>Champion</a:t>
            </a:r>
            <a:endParaRPr lang="sl-SI" dirty="0" smtClean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zimske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err="1" smtClean="0">
                <a:solidFill>
                  <a:schemeClr val="accent1"/>
                </a:solidFill>
              </a:rPr>
              <a:t>Dalkon</a:t>
            </a:r>
            <a:endParaRPr lang="sl-SI" dirty="0" smtClean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accent1"/>
                </a:solidFill>
              </a:rPr>
              <a:t>Black </a:t>
            </a:r>
            <a:r>
              <a:rPr lang="sl-SI" dirty="0" err="1">
                <a:solidFill>
                  <a:schemeClr val="accent1"/>
                </a:solidFill>
              </a:rPr>
              <a:t>Spanish</a:t>
            </a:r>
            <a:endParaRPr lang="sl-SI" dirty="0"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011" y="3429000"/>
            <a:ext cx="4015713" cy="30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en puščični povezovalnik 5"/>
          <p:cNvCxnSpPr/>
          <p:nvPr/>
        </p:nvCxnSpPr>
        <p:spPr>
          <a:xfrm>
            <a:off x="1619672" y="4437112"/>
            <a:ext cx="4752528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18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cela rastlina je užitna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v solatah</a:t>
            </a:r>
          </a:p>
          <a:p>
            <a:r>
              <a:rPr lang="sl-SI" dirty="0" smtClean="0">
                <a:solidFill>
                  <a:schemeClr val="accent1"/>
                </a:solidFill>
              </a:rPr>
              <a:t>sokovi</a:t>
            </a:r>
          </a:p>
          <a:p>
            <a:r>
              <a:rPr lang="sl-SI" dirty="0">
                <a:solidFill>
                  <a:schemeClr val="accent1"/>
                </a:solidFill>
              </a:rPr>
              <a:t>olje ~ </a:t>
            </a:r>
            <a:r>
              <a:rPr lang="sl-SI">
                <a:solidFill>
                  <a:schemeClr val="accent1"/>
                </a:solidFill>
              </a:rPr>
              <a:t>48 </a:t>
            </a:r>
            <a:r>
              <a:rPr lang="sl-SI" smtClean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5400" dirty="0" smtClean="0"/>
              <a:t>UPORABA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42644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l-SI" dirty="0">
                <a:solidFill>
                  <a:schemeClr val="accent1"/>
                </a:solidFill>
                <a:hlinkClick r:id="rId2"/>
              </a:rPr>
              <a:t>http://</a:t>
            </a:r>
            <a:r>
              <a:rPr lang="sl-SI" dirty="0" smtClean="0">
                <a:solidFill>
                  <a:schemeClr val="accent1"/>
                </a:solidFill>
                <a:hlinkClick r:id="rId2"/>
              </a:rPr>
              <a:t>en.wikipedia.org/wiki/Radish#History</a:t>
            </a:r>
            <a:endParaRPr lang="sl-SI" dirty="0" smtClean="0">
              <a:solidFill>
                <a:schemeClr val="accent1"/>
              </a:solidFill>
            </a:endParaRPr>
          </a:p>
          <a:p>
            <a:pPr algn="ctr"/>
            <a:endParaRPr lang="sl-SI" dirty="0" smtClean="0">
              <a:solidFill>
                <a:schemeClr val="accent1"/>
              </a:solidFill>
            </a:endParaRPr>
          </a:p>
          <a:p>
            <a:pPr algn="ctr"/>
            <a:endParaRPr lang="sl-SI" dirty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r>
              <a:rPr lang="sl-SI" sz="3600" dirty="0" smtClean="0">
                <a:solidFill>
                  <a:schemeClr val="bg1"/>
                </a:solidFill>
              </a:rPr>
              <a:t>VIDEO</a:t>
            </a:r>
          </a:p>
          <a:p>
            <a:pPr marL="45720" indent="0">
              <a:buNone/>
            </a:pPr>
            <a:r>
              <a:rPr lang="sl-SI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sl-SI" dirty="0" smtClean="0">
                <a:solidFill>
                  <a:schemeClr val="bg1"/>
                </a:solidFill>
                <a:hlinkClick r:id="rId3"/>
              </a:rPr>
              <a:t>www.youtube.com/watch?v=O7t2wiL6mYw</a:t>
            </a:r>
            <a:endParaRPr lang="sl-SI" dirty="0" smtClean="0">
              <a:solidFill>
                <a:schemeClr val="bg1"/>
              </a:solidFill>
            </a:endParaRPr>
          </a:p>
          <a:p>
            <a:pPr marL="45720" indent="0">
              <a:buNone/>
            </a:pP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VIRI</a:t>
            </a:r>
            <a:endParaRPr lang="sl-SI" sz="6000" dirty="0"/>
          </a:p>
        </p:txBody>
      </p:sp>
    </p:spTree>
    <p:extLst>
      <p:ext uri="{BB962C8B-B14F-4D97-AF65-F5344CB8AC3E}">
        <p14:creationId xmlns:p14="http://schemas.microsoft.com/office/powerpoint/2010/main" val="16713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reža">
  <a:themeElements>
    <a:clrScheme name="Po meri 9">
      <a:dk1>
        <a:srgbClr val="FE70FF"/>
      </a:dk1>
      <a:lt1>
        <a:srgbClr val="000000"/>
      </a:lt1>
      <a:dk2>
        <a:srgbClr val="FFCA9F"/>
      </a:dk2>
      <a:lt2>
        <a:srgbClr val="DEF5FA"/>
      </a:lt2>
      <a:accent1>
        <a:srgbClr val="EB0345"/>
      </a:accent1>
      <a:accent2>
        <a:srgbClr val="DA1F28"/>
      </a:accent2>
      <a:accent3>
        <a:srgbClr val="FF0000"/>
      </a:accent3>
      <a:accent4>
        <a:srgbClr val="FF99FF"/>
      </a:accent4>
      <a:accent5>
        <a:srgbClr val="44B9E8"/>
      </a:accent5>
      <a:accent6>
        <a:srgbClr val="BF7B89"/>
      </a:accent6>
      <a:hlink>
        <a:srgbClr val="CC0099"/>
      </a:hlink>
      <a:folHlink>
        <a:srgbClr val="92D050"/>
      </a:folHlink>
    </a:clrScheme>
    <a:fontScheme name="Mrež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rež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264</TotalTime>
  <Words>110</Words>
  <Application>Microsoft Office PowerPoint</Application>
  <PresentationFormat>Diaprojekcija na zaslonu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Mreža</vt:lpstr>
      <vt:lpstr>RDEČA REDKVICA</vt:lpstr>
      <vt:lpstr>OPIS</vt:lpstr>
      <vt:lpstr>IZVOR</vt:lpstr>
      <vt:lpstr>SORTE</vt:lpstr>
      <vt:lpstr>UPORABA</vt:lpstr>
      <vt:lpstr>VIRI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RDEČA REDKVICA</dc:title>
  <dc:creator>lea</dc:creator>
  <cp:lastModifiedBy>lea</cp:lastModifiedBy>
  <cp:revision>15</cp:revision>
  <dcterms:created xsi:type="dcterms:W3CDTF">2015-03-20T18:27:32Z</dcterms:created>
  <dcterms:modified xsi:type="dcterms:W3CDTF">2015-03-22T09:57:29Z</dcterms:modified>
</cp:coreProperties>
</file>