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google.si/url?sa=i&amp;rct=j&amp;q=&amp;esrc=s&amp;source=images&amp;cd=&amp;cad=rja&amp;uact=8&amp;ved=0CAcQjRw&amp;url=http://www.panoramio.com/user/4109701&amp;ei=iGwdVdfENMzcarP8gPgL&amp;bvm=bv.89744112,d.d2s&amp;psig=AFQjCNHjyviHuKx_buSLbUlr_Lk0b0MZNA&amp;ust=142807806279846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 smtClean="0"/>
              <a:t>ZELJE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dirty="0" smtClean="0"/>
              <a:t>Domen Pirc 9.r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80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RAST ZELJA: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Rabi 1 </a:t>
            </a:r>
            <a:r>
              <a:rPr lang="sl-SI" dirty="0" smtClean="0"/>
              <a:t>teden,da </a:t>
            </a:r>
            <a:r>
              <a:rPr lang="sl-SI" dirty="0" smtClean="0"/>
              <a:t>zraste </a:t>
            </a:r>
          </a:p>
          <a:p>
            <a:r>
              <a:rPr lang="sl-SI" dirty="0" smtClean="0"/>
              <a:t>Zraste do 35cm visoko </a:t>
            </a:r>
          </a:p>
          <a:p>
            <a:r>
              <a:rPr lang="sl-SI" dirty="0" smtClean="0"/>
              <a:t>Ima korenine</a:t>
            </a:r>
            <a:r>
              <a:rPr lang="sl-SI" dirty="0" smtClean="0"/>
              <a:t>, steblo </a:t>
            </a:r>
            <a:r>
              <a:rPr lang="sl-SI" dirty="0" smtClean="0"/>
              <a:t>in plod </a:t>
            </a:r>
          </a:p>
          <a:p>
            <a:r>
              <a:rPr lang="sl-SI" dirty="0" smtClean="0"/>
              <a:t>Njegovi listi se rastezajo </a:t>
            </a:r>
          </a:p>
          <a:p>
            <a:r>
              <a:rPr lang="sl-SI" dirty="0" smtClean="0"/>
              <a:t>Plod zraste do </a:t>
            </a:r>
            <a:r>
              <a:rPr lang="sl-SI" dirty="0"/>
              <a:t>š</a:t>
            </a:r>
            <a:r>
              <a:rPr lang="sl-SI" dirty="0" smtClean="0"/>
              <a:t>irine </a:t>
            </a:r>
            <a:r>
              <a:rPr lang="sl-SI" dirty="0" smtClean="0"/>
              <a:t>18cm </a:t>
            </a:r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788" y="2291225"/>
            <a:ext cx="2524125" cy="180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13" y="4396943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BOLEZNI ZELJA: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Pusušenost</a:t>
            </a:r>
            <a:r>
              <a:rPr lang="sl-SI" dirty="0" smtClean="0"/>
              <a:t> listja</a:t>
            </a:r>
            <a:endParaRPr lang="sl-SI" dirty="0" smtClean="0"/>
          </a:p>
          <a:p>
            <a:r>
              <a:rPr lang="sl-SI" dirty="0" smtClean="0"/>
              <a:t>Frkanje listja  </a:t>
            </a:r>
          </a:p>
          <a:p>
            <a:r>
              <a:rPr lang="sl-SI" dirty="0" smtClean="0"/>
              <a:t>Ponavadi jih zajci ali </a:t>
            </a:r>
            <a:r>
              <a:rPr lang="sl-SI" dirty="0" smtClean="0"/>
              <a:t>polži obžrejo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9304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011" y="422529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HRANA IZ ZELJA: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Vloženo </a:t>
            </a:r>
            <a:r>
              <a:rPr lang="sl-SI" dirty="0" smtClean="0"/>
              <a:t>zelje  </a:t>
            </a:r>
          </a:p>
          <a:p>
            <a:r>
              <a:rPr lang="sl-SI" dirty="0" smtClean="0"/>
              <a:t>Kislo zelje</a:t>
            </a:r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160589"/>
            <a:ext cx="2905125" cy="1571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96240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NASADI ZELJA: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885" y="1999224"/>
            <a:ext cx="8596668" cy="3880773"/>
          </a:xfrm>
        </p:spPr>
        <p:txBody>
          <a:bodyPr/>
          <a:lstStyle/>
          <a:p>
            <a:r>
              <a:rPr lang="sl-SI" dirty="0" smtClean="0"/>
              <a:t>Bližnji </a:t>
            </a:r>
            <a:r>
              <a:rPr lang="sl-SI" dirty="0" smtClean="0"/>
              <a:t>nasad zelja imamo na Brezovem pri Sevnici</a:t>
            </a:r>
            <a:endParaRPr lang="sl-SI" dirty="0"/>
          </a:p>
        </p:txBody>
      </p:sp>
      <p:sp>
        <p:nvSpPr>
          <p:cNvPr id="4" name="AutoShape 2" descr="data:image/jpeg;base64,/9j/4AAQSkZJRgABAQAAAQABAAD/2wCEAAkGBxQTEhQUExQWFhUXGB8bGRgXGB8dGhscHR0dGBsbIB4dHSggGx0oHBwaITEiJSorLi4uGh8zODMsNygtLisBCgoKDg0OGxAQGywkICQsLCwsNC8sLCwsLCwsLCwsLCwsLCwsLCwsLCwsLCwsLCwsLCwsLCwsLCwsLCwsLCwsLP/AABEIAMIBAwMBIgACEQEDEQH/xAAbAAACAgMBAAAAAAAAAAAAAAAEBQIDAAEGB//EAEMQAAECBQIEBAQEBQIDBwUAAAECEQADEiExBEEFIlFhE3GBkQYyofBCscHRFCNS4fFichUzkhZDU2NzgqIHJLLi8v/EABkBAAMBAQEAAAAAAAAAAAAAAAABAgMEBf/EACgRAAICAgIDAAIBBAMAAAAAAAABAhEDIRIxE0FRMmFCBBQi8FJxof/aAAwDAQACEQMRAD8A5uXqSLM4GGjodD8TalKUo8VYSm4APr5kdsRz0iaLNb0/MRYJrXTkf5jdu9HGdsn421ZAImJtl0hz5/Yic74+1VAS6Af6gm/1s/l0jh0ziS+CdoIExwCqzWgSS7Fb+nTzPjfVn/vW8kp7Xx9uYGXx6e7mbMcmqyjk5PSEaFpdnc9ol4qTepiYq18AMVrFk3UVd7/bxH+JGxI+8QEpdw0Y6h3BtFKQqDEaw7+0WrmdTCxKgon2++8WTZ4AF/NobYg8agfZt+cXCeBgufv6QrlTsn2t92jSFWLuHhDHP8QWcFxiLjrV2uQB/q/JoRonED5sbfrEv4k7/WGB1Gi+IZ8sAJWQl7Cx3vkevrDLSfG8xJFbLz0HliOKTMF7logJyQfv9Imov0NSaPQ0/Hp/8MZ/qwGHbreD5fxzKYOhXdiDHlwnAHD7f3iQnMWFrRLhEryS+npup+OZYUyJalAbu1oD1Hx5zcssUhvmN3e/0jz5cxdu8SSs82LdYXCKDyS+ndn48VV/y00+ZBbz/tFWr+O5pP8ALQlI739XtHFGcGv0/WIlYI3Yd4ajEOcvp16fjifb5N9oL0vx2uwKErtcixP7RwyZierdYzx0gjI7D3gaj8Fzl9PStN8dSiOdCkq6C8Fp+M9Py/MHPTA6x5UNT2Pr+cbGrbP31ieCLWSR6nqvjOQkctS7bWHleNSPjTTlnqB3s7R5mnVJz03xtFc2eA2fN4SjEPJI9Wn/ABdp0pBBKifwgXHntCWd8dGo0oTT3d/pHCDUOPmsN/pFUxe7+cUoxB5JM6zV/Fs9SiQujoBgffWK9P8AF+oSXrqc3Bxb8vSOV8Us8QUq5Lw6iTbO4X/9QJr/ACo9j+8bjz9eovgxkHCJXJ/RRLcX2aJAEm7B9xEDqEpyk/f5RZPmBuUBm2+ucRny2QWFFN2LCNeKD1v+8Dy5qy4y+IxKsuC4+ntFX9EFJSm4djEEpcjmB+7/AKQMUkku4HU4ieipuSTy/mdvvrDsA2QsAm4J26tFyphFix6H6+UBzNQGAF6T5ZitWpb7tEgG12b6fWNbM4YQEdRYG4P0MamaxV2a9sRSbAOWDjI2iN8wLpdQKecnsAW/SLkzUHCiPP6Qc2gotrH6YiSV7k7/AE3gQzX3NgX+94tWWAfBFifT94fIAxE0VPt0aNzFB/lcNbtActaSwc3Eb1GqCSyX7+US3sAiUotn+wiSDcuXOWhejUuRTa9zBGr1FN3cHsxgcndAF1FqqT36RBGouHDBXp6ffWF+n1RSke/pEP4mqnYPe8GwoZq1Ae56xGXq2F8E3/KF0uemnDh8xKZPDWG0ADBGsATYb/T/ABGlaobG79MQtk6rAEXTPmJw/wC394THQdNnJOL/AEaIk7Fh3hYlBSxuwu8EHV1Av79+sHQBMydSW7tFf8ReJISkl7Eff9hG5gQlqnfMPkhEpeov2icucQG2/SB5KkqBcAXiWq1RYpCd8t5QnLYy6tTnt9t9YGnaghnzG5BKg6nD/wCIGnApYHD2MK7AJ/ie49oyBqFHpGQWMAqb5r9BBMlYUQHc5aKzwWfSSEhQGSFAt9fKLdLwpQYuoqNvl6/kMXPeM3KP0KLEMDgBstF0oHoAXz+/1glHCphTaWolJZgL+nWApkkS7zEqSsl6VbbX9bxLyKhUyqdppi7gWdv7+UbXoFIBdJNW4uH+zFCteprWbYCxi2TxNbP9HLj94jyzK46K1yFJFxf29YgjmyWb7EH6XiaiWqLE7v8ArtiGem4QrUH+UlJq2UQC4vvnb3hrPumHFiCYkEC4BH5bmNeGj+r72jpz8D6izol3dgZmfaB9V8IzEXWJYA2Qvm2sABeNfIg4sTgo2yX9/wDMVzgyi6W/e0Nk6VLVLkLlhI+ahQF+XsCcfWCeGcDRqSRLmuAkOCL/AEJ9YnzIXEQieAH9H7iLuZXRu8dMPhKYE0kWBcXHZiMHO0BzvhrUC9z2Zg3mTmDzRE0xKrTLqYM479v8xBekAHMSFF79oeDgU8typB3dQH1grR/DuoAChLSsj/Wkj6EQlmBJnMSZGAg1Ob9vvMbVIWxS7k2bcx16fhKazikPscgO7Zv0fpFWq4XPlU8tYNuQktjoXg8o+Mvhzn/DJjXFm9faKJckdFPkNvHcSfhieSCVoQ973I9Bn+0C8f0un08oH+aVLJA5hSwyfkfbAOTvC8zHwlRyTD/wjv1a+8TTpVEfIejeZh/wFWmmkiZULEjnPlhid/ptHTD4c0aEeIpghgSTNUw6H3OIPOCg2edHhZ/29jf8osl6G7FRDHp+/ePQ/wDsfp1MBMPMCUgKLnBcdciK9V8AoIZExSPPm3fcw/KPxyOJGly5JtzAxajSoCeQef36x0k34GWPlnoV/uBHngm8ATPhHUVAJMp2e8xiT1Aphc/2S4SEU2QUlxYDZ84vA65oc1bGxG8P9T8Oz0FlDAckFw3bd/SFE3gSqWIWCP8AQcZDt2IhrIvYuL9gQnJflGc/r7n9Iumay4bEbTwOcJZKUEtckpYAZF1dukR0vBJ5AKpSyk2Ckh/NmNzF8oj4lEzW3zGzqjZzb7tE9RwGcQKZU4n/ANNTe7d4GPDJoXdCh2UCD7QXEdFjjdwekbgZWlW/ymNxN/sR7gVqFglXkAP2iMzxchCv+oRbQUu6gAB1e0Ql6uWSwmpPkfpHn3I6qKyqa10H/q/vHn3xJ8M6iZMWuXLUSovdQt2+a8ejavUoTYrV6IUr8gYgjVoJZln/ANrNv1hpyQnGzyef8FaxSQEyi+5Kkt6Xi7QfA+rSmYlaU82DWLN13aPU5moINpbh2crADQJreLULKQEOzhiTbF7Bt8GKeRpdolqK7POpPwbq0myUkbGrIz5tHT8C+HVypviFLsLCq1w3lD/h+v8AxKmMBsUhjBC+PSmFDqL3Btb1iHJPbYJxKxLWTeSh+vK/o8EpEwWEtLf7vzimbxwbIA7q29oBXxaYT8wHkln2/FGit9A8sUFcY4dNnylSVJRSpvxBwxcH5e0KeH/Dx0zk+E56kn6U2ghWrmYrLDI/fpnpFX8QDk3NwHc+2dvKNPHJ9mbzL0iz+JWHYy7mwpsALEWH28bGtm2/5XlSYGXMLFhezD8ss1m7ecTQpTvm5Ft+12xufsUsRHlkHJ4iWuE97W/L7vFn/E1NZKO7f/zCozDQok4SxO7hyfowI9osVOVsQXukNnqOveK8aDzSGX8eCGVLSX++kama8ENQAPMs0AoW4FJt1bzGSLnq3SK0TSR2u72NrMxAb1h+JD88g2tBZ5PssiKlolkj+U7/ANRcDzeBZWoblJuLlP4hY3+/eCVTC1jf6fXMQ8XwXmf6MmaZBDDTyaegpH5CL5Uun/ukeq3HkzYDwNVzXH1OXx/iNrnBy5tm4fzvEPHL6PzsZStYoEfypYawINwPaLF69XRvJSQPyhT4oVcvTlwQ0SlzQ7gquWL4Pfo0S4ZEUv6hjZOrLjcb3HpiK5i3WF+Emob1XAOfxQp1ZUohVdKWIcB7nEHSJ6W3bqQ/rGUnkQeWxiNYsYlJ+n6mJp1h/FJ8mpDfWFy1I/qAeNpSDhUS8s0V5WMxrR/4Sv8AqEVnV/8AlqH/ALxAC5Z/q/L9ormoKgxNvMj8ol55/A8rGP8AHGwoU3UqB/WNTdS+y/RQ/eAZa2AA2tn942Zx7xH9zIfkZBGklpDCXMA/9T/9oyLhOPQ+0ZD/ALli5A0nQpSQDNdtlAezPGzrNOFEPLqTkAB/ytmOQlziX8RViRdgCBa+T53faDZYrNmJCbk2w1uocdzGyjOXwh536Q91HF0pZKbnZ8Bt74hTN183lf5sqAY7DBJH2cXEalTwz1ABTACzjYi5G36xUUS+UKCVMwSxHMMuwTZi3QRqsN9kPJJ+wrUauoN1v09wLxXKSHdIv0Jaxsbk2uGjU/UEmwcMXJS4JtuEnAvubxUnUAqBUEtf8IABtlru2fSLjiSJbsvIdTkBTPhiPLN/vMWSp3RgknFgx8x7Bj6iB1apJSnw7uWLJYXBs7EDGWIdhFkqYH/8vDio3Tk2JDHy63YGNIwjHpINklKNmynJarLNcAXv54u8YlfNU7BicjO2HcnN7RsoCC5JWAQD/tJYvh/I3xFcuaA60pJYM1TuMsbsbsL+XeKYiyWXcsQAWAxtl9s+eYqVNpels5ezZcEhrdDveLULXQXocpJZy5bmCWJ+XZwB9IH4nIUohU1wAXABNRAY7qzkM/fpCcqAvWsWSQW/Eqx2wbvsNtm8q9TqiBWwYMlI7Gz3sl/WzwNwmQUK8RaiE0khNQZG4UQEu9muOvaCQDOWVJSrkU6LjmBYH5i73Jwzbu8ULsnNRTJNRf8AqPrklmd+nbpGFcwoTSElTDJ2Njj3byZ4r4npwqkAWrDkJSCCBgF6QRjtYF8xdxBJ8GYAkEhJsokNuCCC99mts0Feyq6JVFK2U9Cjy9lCx7gbjz84ipQNRBFbizcywzdBu13y3S9hPjISVBIdILAlwo2a58s+3TZUFJQQllpIpSW2dJ6jrsNhvFbFRRJ5k3dr8tQqTc9fMWfe0WoNqgSU0tUkOegChcKwe+cYiCpfiJJpIm/007sCDlvVyWG7RRw+bLUopIUhacklrkljcYIta3mIBBXghJa93sHbHR3Sc2NokJnKagpLVMSbPl3BsADvkERWVlKglSaQfkWDm+CACB5qb1jUrUhKFlQBQl3I3PKLppY2awLvDEXJNO77uDdm2Pof7xNEs5CgX29bNZhZrYfeKq0CplXVzOCyja29j/7Y2dWggpSoOjmpdiG93e9iDnrcQ1QGytQ+YeTC7W2GQO0RlT+5Bd8DJ/Ds36RWpYHzBgoPh0u4NikjYYDtfbNU2dSp1i2L4W24Bcgf6n3zCdsQSoMGOTcgbdfP+5jWnuGuGzn9b7t6GK5WsQSprENSzkXyz2GCLxtSyAUm4I+ZruHJxYe28EoWugC5k9gE1G75YP79I3L4jchhSMeWxtC5WqQkFQPM4AdJvuRdsZsf3gpVNTJepTkctiQzm2192PrGT/p4tDUmEnXJIBYN1I23/L6RCZxVANJIBZz5bNAk+aBSq6iS3KFWIFr4FiM9D0iWoWGAsHLXNw/m7eu52jN/0n7K5sYy9WhQBDN5xkLxMAtVLH32DRkZ/wBt+x+QHlS+VlqBU+ANul7AYI5sNENSk8wdkWDFlEZAU1qSVEC5bbuahMIZIqKn5VtUOUEAAEuALYbF4Fn6osypkyY4JJ8NNYGCHFTItgEZPkepJLfsWgqUxpYlEyliwBAaxLm7vuL33aCRMSghKjLB/rDEmkGrLG9xvnzgeWEFX8h6QBVUnmScm5dN7Z28oj4ZKy9KSaflHMpsMUsyQHvi1hFoGVSNSJjBS10UimhqAo2DqKQR+IMOpvaClSvkQtSaiGsybFIb5rVcps37xXL1JCJiqgaT87XJ2xuOirwq1/GZiyUJQpRDFNABASoPU5Duz2O5vmFa9hVnSaHTMQlwKHe7qUOoYMCT1G0RTqEKXMTWlSrjw1Nyip2YjmsWY9AfNdpNBatwFqAcKIcbg1JcMoODzEHteKuHJUylqJSHu/8AMBd2AJuwYOUszwNtUAVq+KS0EhdVjcKCgEhmGLnIIN2g2WpAkeICmUDYuoOWI6mxL2dsiF07UJrQkKUqar8LEpD3oFRIS5b5WdrvFiBqi5UD8pBIdIUzsq1JsXZjbvkviAYmQk2RUQU/Okgoc4GBXYklhgdrip0XiLPiH/lU2d2NnJpYWLW2BEQXxLwwtFMwkOSqU5TzB6jc0M/bD5jNBplzBMTXMlSwuyqiRMsSwfD4sTkPiFxXwEyribqPhSgwBusFRdOAQRkguPa3S/Tq8MISpdJCWFQZ263vYvj94ZSEBKVLShRGSpawDa3Me1iL3O4zCaRqJikJCm+YqTTcC5xuMs0FNFxhy6LpQXXSuYGJCgFKJJVjIxuAbDq5g6dMspykEhqjhzhJIUCALDY9IjKky1puQgsAqx5ScJbp1ULD1MUcX0KZaQilBqLqKlEljd2dyC6j0hxVof5SpGcHkoCDLUUquVFV7H8IAcMP1MQ1elCDUiYoFNmVg9zVtu/sYLlrWxCUilrE3BawKSLE9RjEAnVKrTSGCjzGk2L3s4P1GId26HH2GTtOs3kgVtdRI83ccoDuX6PtFEqUicoJmBaZmAXCT0s1ifxM5Ate8FIUuWgqSkqpe5JVUHU5Kjd+g6Qo4nopnzqXUl7oBUEgnmLDBDBr1Xwzw+NGaVhmpCpBKS0xJYy7srDEVEuSfLMTTyuUygCVMUEEKZkqZKiQA5IfuDaCZusTNSKyorsyQ6S5Yv8A6izsWB+sLNSpYLIcSz8ySPl703Cld994Tl6Ck+gqbKkqWwBTMJFYsWdt2Ifyax7RfqpK/wAdKkJsVOAqliCAkZvsMHyaKtHLlupaFeGphZVLh7FmBwb2wOkJh4qJ00OZgmLqrKgCbBQqewBP9PTeHTEkdBKnS1JuhVJXYMVJFqQ/9FyQ5tiJC58NRulwyQwwN8DDDY5s8DEqmME1SZjuG5g2SPmpA/baIyVKlaiySXDqmKJJcB7JfGGh69iJo03igpqTysXQplDqkjrm27dnisTVopS4WhTJaaCja4dVnxbIg7+Nl0VzKKyabkiYQRylku17ZNh2gWXLmpB/mpqqBMsi1KtgKCMElh6NB/0DRCUCFkkLpYl2qSCAaSDbOAqMM2ompSFC6ZZCAVpALFmwPmb6mBZS0qmrkkXa5JAQ4BZyOwZlGLNOqYauQroLhToCKRlikEqVjoWGdil2KguTNW6QiaSEhRCSkucNzJslPYjpe8QmyCtNVAStJygNXezqAsAHuxd4G0JUtYVWQabmlSX5uinvYjA8jFc7UIUsIWULlpsC/MCSbl7ODe3sHhbAOkaWclIFMotZ2r/+RDmMhbL4v4Yo/ps9Uu7b8wUb5uSYyNOKChnKU0pQ8EBC0AJcmkdE1U4wACz9bwt0mjSpIKmSsLoFAAZRti7hhe7MT3i+XqJ9Z8KYhCECxWAozLXNRdk3wP1sMnTCZSvxQV+IDSk1JSp7fOCTe/02jmmvVlhOkpdISa3e3zFSgz1X5QM3sNo1J0SVzcqSpijlAUAeqhSxFgGJIL7EQPqdGqW60hcwA1Ily0u5U4uaSTsOY2A6QPr9DqptExMxFC1ggAKSqWE8pChSHUlRObh2GYcYaWwG2n4xpkqXLpmuVALT4fIopNNVvlDsSRvFuu08wrW55DcXTUAxAvu7NfrtEtRwVIJMsAzSn5mpd7sCC/UPYjrC/iXEpcpKCshfihlgkihUsgFBD90sXALk7xTj1Y7ZGZpJYF51g3KVXU+AQ7m2An1icg0lQkkTEPUwAIDgOSXY3e20DzNdp9Qf5a1JlpABSynUGcpZ2Jfdx+sOJeml0JZ0BxzJZNSmsCm9qWze2YHjvSBuuxFp+HqUtLIWVhZXVWALklmyL45s2hhqeIIQVGWTy1BV3qe4a9KQS7XJL3hbN+JFVFASlKMXYEUmzECkXfYw/kcGWqSlSVgpOSAyiC7KSXAy1rWMVGPpCoq4Spa0LmTRLURLDGySpz8qspJfqdjeLZMhGoSRLWK3KikKCgT6Y27WjStKZxNV0o5TQ9JKCSXSMlqcvgbGAlplINBRNkqF0z2YPuABcZbY/rMnJD/J6I6ZlJKDWnZlfP3LtfyJ/K12qnykAlRHLuzsTg+/5QXJ1CW5l12+YF37vufsxGcHlqKZRJSoEEpBqGQQS6QP2beCMaVs6JtRjRVpNWmYklM3wyRYTAyVG7pqKikDo4gZZQkkJU9PLmsi9262LgRdruIkUnwgHBTzVgrdyscrBNmL3v7RHxnekLsCbDYDH6dIa2RiSpsNQvx2oVQQAXW6WTggpSQGe52v3EBT5qQkpKKQNrKCd1HDgO5v1hnwvXS5ifEWlEprCmY7ixIKWAHciK9fw2UJSpqSs1H8RdPMSWAtT7XDQ6T2icb3oV6LjCXTLV4glsE1NSM2oJA7YcMe0MOKSmVMCVKAH9Sathgs4B6dEv2jm1S0JCmetTMaXAu7cxZLncbPHQ6HjQKWLGYDyFSSTcNTgcrgWJAwYbZDTiwCUs1lWomrdLsqWkAAC4BTb3eHWlKCr5nQUgFalN/MDk3BYOOvS3dJqFy54dPKr8Qci/UNYeQx9YWydZPSf5iwJY2qDKuGcs7sDjtEuS7LlHXKI8XwqbLXMVLNQJdQIdkjmbt8wvnMFyNNKnIUSgEE4W5bsSHLOMqIEBcO16aVUznJSAXDbh2LBzdn6RXrk0oWoKKhlh8os9ySzluh+sXEhyT37CZXDEoSKJ6kvgIw+7FJsxiNUyQpEsTEqslVSyARSGCXLPYXs+DHOcF1plTFGohKbkKL8wf5didvTBjq/wCGHgeItyleecEoNmY3c3N9m7wttEyv2DzOFmdJtMCHLqCSlgdw6ndNJBzE5HDJ6VpKlBmF1qftYAXPnAmn4elayZrolgAoUCGSWYnmBYkWx0DxSnjRClBElSpZVSkoNQtl7gp6v5iBOgb/AEE6bi6VrKVSwUuRUiTUpYwSWDgsbHFhmG0xEtxKSaSCC1WEkXJThrflAev0qSiWZZSgq2NaklgwFNQQ4UXcU4vYl+U1fDNUVLXNKpqAGrSgXDguQoApxdha483aa2FWdNxhYDJCSUJWxNUsspnZmKklh9tYPhC5NSkzClK6gQsm77hrB/yhfoPiBYmfzGKSihRYAsn5btcvYVdQIKTOlzlqoSFF8FIQhJs6gEt4m9z9N45ctg0Odf8ADQXMUorS5veh8f6lAxkLEz5srkq8RnNQUGLmq1ywuzdo1BS/Y7RXxOTLWDUliljVLZsdFFt2e3niB9PqVVJlyygsBUUJUQGyosAVHu7Mcwx1HCtLMlLMuaEeLeUEIlpSlRYtjnGeVR3Noo/4FOB5piyVEBSl8oYWHysLbBjv1eMuSkCVGtLrjKVNMqqnBdg+9xlO59BDfSamfMIIUqWSkF1BgHDqZ7u5Zm2z1R6rhStMlfKXUwrYmw9d/wB4RcMmTKikLIqcmokJBqFyEm+L+cTCbVqhpM6DV8STMmKQvxpc1aeRQQwIYhSr/KDfD2AxaA+DykFUxJTU4cW5gyqvmpY5ZmvfMMZKwkqQHoWp6SDdRDKybDB6+0YVpBeWAtg6woWADvSMJODfvm8Cyq6QX8JnXMFyRJqc1ctggAG/KCq/qdozXfEEiWoUJ8WYRzcgDZswDEM3N536SXxLTqTMTIE0TlAAIKqLkvyuoJJ3Z3Pd4Tr0akKSDIWlkinxEhwf6UkPYdRHQpNbHx/5FmklfxC3laZjzH+YQEn8RSkEZyWx7w/1PFZyJEsGWoVJUEyygguBhQFwAGUP8wJwmXN5hKmIlnJCwC7Pd2aw2DRXxfTKk0TD4Sib8pDFjnaxiXJrr2OTvpgmp1E5EukESZa0iorSpJUvdjao9UvhLC5i/Sz5qUIkrXWlNw6ahcD8QD+5wfKAtHMRWZmoStK1HNLyxuMDlGf6t+8NQpJAKWIIyLjbB3iKZtjjWyBAqFSaktsplJPW/KR2PuI6Dg+pPy8tJFLJLhXU3sNmDQimaALlqFRSsEUkBx6p3DP5Q40yFSglKqEqSouQLfINn5k1UlrON41UktGOS3OwLiPF1ylFBSkyqikqLKarbldjv17CFWrqwlQ6G5Zn3GSPMRKfwsLWQpMxa3dRWkBJUTUSl2UM9MmGZ4WtgSOV9iHbpExttm0IJR77AtFrASEUFyRZKVEh+lzZ2Fju8MuIpMsvTNVMTS6eXmQHsCWFTdSH9Q8xxNAJZPMkikAuXAq3wG37wRNmqnUkpZRDOHZTAAODuwzCnLi1TMscdiXVaZK+ZikZANm3b3/KBddMpFMoiggMLCo3B+U2Jt7ZEPJ+icMXbt9vC2fweXXUElxuRULWuDZvpFM3njsIl6tRA8TweYcz5cfLcB+tz0ivUyJagXBb7dmvF3hpTLxLImL5sWa4ICRa72bcwQJCSywosoWSvsLts1xDvdHPBtOr0chrpKUq5VUnZKWYeYcHrD7hukUqtJmp8MAAhUtJU6khQTUEXsTcObHEE6jR3yAGw1/fGIUy5plLVQ9JyVJwq+C7gX6QysmP+UQni+gmOsrSpRT8xRzdgx2sN4zVfEMtMuXJlypgTy1KCXYJuPmZy/f9oknWzErUCUrqQHHcFg9h/UcG4g/U6cGWFoZSlEWa5y7ft1tCUq0kSpKb3oh/xCRSsrmS1oBDsqtQFvmAubgG2AA7NFmj1sjWEgsE/IkEByDcJtsUiz4jntfpDLpK0qSSTcAhTBwWcM0BCbMQlFh4QW4JcP2F2Zw9gHJeK5MUsfFjzXz0yB4ExYSlCapa3KgQTZN9shze5tiLuHcXSoBKkzHYApXLYqGQsXIIYh7O7GLaNNPlBZpWpNjaopU5KQoEOwcnYHBd4X6rgaSvxU6lUtRSCpUx1VHZy4Itaz+UDE0n0E8Y4NKWEqZNSiyr0kqGFMGCc4jnNYsSOXwQT1V4lvIhgfc4h/8AD+tT4hlTSWUajWclmFCgkefM0ONcJalJSQHGCskdcg29f2iIqT2gUq1I43T8YmpSAElQ2NPUv19I1D+bw3TqUVK09RJcnxVX/wDlGQ+MvorgKl6IKplzlCUomqlEtyAbuVFSUpLMXLgP5RVqZylThJlTpk4qRUFTFJQSEOmkMCATbmUA7bAvA+hKXqUpJRVelYIIALB07kj6w/0HgAVykGwugH5e4JyC3nYRilGCX/oWByOGzBdaz4agHqLm34WBKSxf5bQ2K5aZZSiWqYEkC5BpUbnodrgdYp0mpRNJAb+UokjPKeZ7dCPrCvVfEiPFX4csJQmxZ2WQ5Jp7RcpKMRucnobaTjASaZy6UXChYgdlDIx0vt1hUrhdKPESpCyAVhaV3Cb0hKQwJZ7lVi/LC/TcbRq5nh3SpmTLKHqY/wBQBa1zy2vdoKm8GSJqJaVLBYMFLcdwCP7w+PJW0EVT2Wo08qaQpUgIUkAy/EqMskNdSEEKJSBYG3lcw7Xq0TilpZM4D5riWpIU5wVFJZyMhyxJtAeq4WDSpSkshI/lhbEkG4Z2bvm8HStLK0yQpJKQWJ3pGaQNg75iW3FKKHJ3pFCeISpM4rmMQBslSzdtkWYbk3hnxbhaSFLVNQghNQApEsjILqwHdy+8cbr+OKnzCRLS6SWUAQshwQ5Fqh1IzDWRMVPVVqBNduUpWhsB6khKSq4GxfoDDtSNYY3Q6VLCG5T99ffMDzWSCWbzx9NokiWAHOWZzc/ftENUClFTE9A7YufNocTom0kXa2WpQH8oFJDiYlb4vgi3cZZ7QGgTULQlYuHKSSKVP0UT99oMl6JKwKKgtJepJFLm5DMzQXLkElQCgooTyodyoueZyLFmDYteL8ezgUuTA5kopJUZIdT0rTMcB9sGplM+MYEK56tQUgVywEkM7v6q+kMtVKKUtNqQTcbBn229hCrV6lKFJNRAB+Vkl+rOGx1iJNrSOuWopsaITJZFcseIxCig/V/3EE6WZJlkoJmlBYpqLFXa7OXd2HSAuGFClqUpToWHSgAin0SWU3UecC8T1CUOuSzKYAC6VUk1E3w1ul+8Eqo5U5WOJ81RJICgkmwUQ4HmMwJP16BLWsLpLFwp0h++H9IAVoQPDmS1B1JuGdScOk4fqCM5YRcuS4pcq8wL+dv3iYTd1R0XKSo1qdT4ctMxMyXNNmCg7hsBNsO77vGuFatM5fhzCxUWCmCEhTYb+pmswt7wJO0CXBpDDsOr72h5PnyphRMQhBdBK0lIqBH9Y3TexuDG3ZjPHx7BeJqEtWmZRKVo5iLipmAcDGGJ23ivXT/BJqlqUX2uR37+Y6iGmm4mFgqcSkIIQUFLMXYKBFilQIsRYhrvFXGtbJmqSnxEcoCSoqpGSyWLEs4uAR7QdbKi1XF9HJK1rqX4omB8KDOkPu+bAWfyh3pONo/iEsfE8QMps3OWbZ+37j8X4TMAY0gLFlAhXL1BBsCN4UTdMuU5F3sC19th5/WJnJxVoU8VbR23F9CJoShdJIJIVuEkOpOXcEO3bvCTW/CSJxp8SaAzJWuplKfo1k7BveM4XMXNCa1lC5d0KCmY4ZVnxd+wB6Qx8ecQ4JUXOd+rD22vAskWEb6s57T6hUs5QkoA+QFksWYh3JdnybnyhlKkCYhQrZRUf5dNILP3ZjtjvGavThSlEoYu5YMQXvYM14pRIWuwdO9SlE79XO+0TWynHj/khfxPhpS7O2AR13x+UUjXIV4SJiJvIKVLlgXHcqx6PHRzdclCnWFKltcM9+rpNJIP4u9xA+uElfhqQyVLKhSXGN2vbbpaLVC5KepCdXHUoNKJSikWBJcn1qEZDZHwuhVzqJaSdlBTj6RkGw8MTWj4NJlEgAJrY0JFn2IDkh3bYWEJddqZsiafDJ8IcolMbAJuW8yC+946fS8SK9XNpZlBAIZyCgFLtmHPFeHyVh9TLQbWUQavIKTzJjBQc3zM0tnlXBOJmTM8SYlFw6VKdwXZgXtY4a/pHQK+KNOsUeCpMzqkCo4IILEKZy7giFqtCJs0iTLV4ZsAoue/o/WG3DOGhLpCMBgnHbH3mH07ZssWrZVw6TVqhqQkg0sAAApT2KiEpCQW6dIZ8U1cioTCV1ILlNADjBDuw889oIk8AWqlfipQCSLg22Bd2ubYjE6MyfFCyC1lk3dKnYd36RtCWhZEnTRzU3XTZniKUAklXKGslP4QLN6loZplqdIUStZQ6aTSxdkm4YhnwxzF3DOFomyzYouXqDLIG/KXFhF2k0ASyyQXJxfY5cW3GY55WnseOC5F0jTlJClgqURdRLn02byxBSKXuAGw354B9YsYNYD7viKbje/nF18OtvWjYYjNj0P74MEauXp5zJcpW1AJLlKgehBA/wBw84VzJExZpQCS+0Yrh04kLKQkoVlQZmve1w3eLStVRzZb7Oi4TpFIUpCpiA+EH5n/ABPuDvvmOf8AijUq0qlFCVFUwA1JDEJuwJqfJPm+0Do1a1axCk0lMu4UoWyQWu72Ih7reKy5k0umXMSkcyKXUHsCCbsGa3eKbZzw4t7OfRqfEAWCski9ZcjqN7RXreHkh3DddvriGKUhOHHkX9L5/tFawkgg1Dd/1G0Qd9KiPBNGiSUqmoKyvmliqlKcg4P02+sPeFaSQoEhIlrXYAKqAH9LEMzgGw3jltBLMpb1LUhRdZUalMbP2ENteoBSXJLhgEh3Gxtktd8xDyKL4nLkTi9BM+QVEtYJt+jdPSK0kgkVJBGzufaNajVpSnuFEkAOAo2JzcgfrFGm06RzMHIdyLjbe4Ji0zbH0XFAXylZQT+JLEjyBDWzeFuslaWSpCifErdK3IC1EuagcVPewA2tF+rmJocoKr2qUUq7seucwz4Lok+HMnSUVFIYiaUkoGbBru2e0apXGjDM3yNaPWACqXUuvJAY2dvK5b03jF8SElNVIExW4lgts5CQ5uIpkcXWSpEwEEXdQb0bvtBXiBK70LyqlrMwCQ59S/cxKjXswT3ZVJ0kuXLPiKUr+kkBLKIcixZnLPiFcySkOJmDgv8A59oe6pS1rspKA1aUv8wF2SXd2c2aFGsKshBW9tseRvCk1dHXik2tlM3VeDLEqhIADCYUipL3c/ue0WcImEqQJjBBFlOA9uw6jdswOeEpuGoJDszGKJiaEBCmVSeWr6t3/aIk3HZnPFqxjOUkKJBe1mL79XgXXaJSiaVX7i3of1vG9Ku5ABAVewe3Qjs0H6XUhKSQxLEMNtjbbMKLTV0KD4qn7OXVwaaL1lQBfcsMZNt2Y5joOG8QVIaWUJCVJeumlSQXz1A6HpYh3iMnUhZYCo9EhtstgmBVqCQVqmk9nL+36fWHFvkaSUQuRw+YEimdpW2qrCr3uHLe8ZHHzNcHP7D9bxqL0Z+NjvQ/Fc3TTFjUKXzqJSVoYAPZIWCXSBHRar4kACVAh1Dq7ppse5f1jh5WhVStC5iaVqrU4c1dWNh7Qy4JopaVKRJRMUqn5vDUUjtU1KXywMYxcqo0cOKtjwaaoImqZBmh2GAbZxnJ7xKbopyB8pFJ+YnlIINxkfXrEJunKpcpM4+GlCnDcxNmZn7tfpCvU/FCZJWkSlTAmyFKWUhTHNIGOkacfpn5XJVR1Ol1QGnKZguQAGuS5JDepF/8wBrJilDlpKkhvmf/AHEW9PyhBpfiELQmbOIQolVhcISCGATm97w94Rxvh8xQSJy6nYFQUkX2dmjJKzTG/pVo5cxHMqyi90mzf4i5blJDlJOMW77h/OGesWkEhBcbAnPW8Lps+12A6t7QP/JHRprRklCgBUQoed+2BElNjp/q/f8ASKdNPBc5D4DGB+JawAFrbD7/AMRqtBO+OjU74jMhYIlpLHff1z/mHfxB8RSymStLGpJLKGHCbHyePO9XrST8pJPb8+3vBOjo1UpcohSJiBUlKhY05ZXk9jGjkn0cPGdUx3NSSpK6r/0j5QM2EW8NlBcxlEpb8bbk4LwHpNMqXIHiLZaWLEPa31a8MeEzpE4lJUEqDNLmAMojJCgWPs8Sk7pkQjK+S9Bc+SULpCgQN3JBfyxA2pmkFqfYXPvjzg7WTZaLgUqB+UOQQTYjqN4AGoKupbds9ol2pUd8Z8loInTpJMlACVTKBWgDmfqCBdTXa+MGLpZFQamtPKCzE9D7PbaFitACykJNYvUkMR3eB5XECiagrA+YE7F9yzMxb3eMsuNTqzmyJpjdEhCg0sEmr8W9+lvr9Iu1HDAhJAnprYMhIFtstAHjLSokC6zcmwboGsPKCtMdg3s3v0MXFpro2x8mtsX67QqUm6ngFEvUSZiFSp4YJNjY+t2KT0aOiVJDOPz+kA6vR1HH3/iNI60ipQTA9TxE1DxEsVAdgG6bAfvGkaxUypcoCqkik5GACOu/tFkrS+GsFqgMpUXHoDaGGp4rI56QqWopakAgOMMMfTrBLaOZ4knRFUoUIKlc4QCzklOLD3xG1zzyuohRLkpUQaXazFyPKK5epqYuSWZ2BHseu8UCcCg0FlAWfN7lhh7k+8RF2OvH2FTsuTzGzl/KmoufpFGolnBSD3dvrkRZIk0cqlKJa5JOY1OkAs4cHN4s3hLlG6K5Gs8N/wCWRbPiOH7ghlW7PFWl1RJUZjB1ODkGoj6Adop1oUKkgcow3f6e8W6dOmVJVy+HMaklyCX3yxu3Qwqul6MskUtoajUqlF0FIKrc1yASwz2Yt3hZ/wAMlTAou7XIUkG5wCXtezxCRJ8WUormMflDi5KSObOLNHTaXVSZqCAxWzFFgT3T0V93gfWjLHJp0zmpvw/JUamRLJyl8EWO8ZDCdLKCUcvLa4BP1MajieaSNuTOemFjSEuom32I6LhWiJAlpUpB2L1A9XG1+hhZodZ4l5qQVJYBSQKgO5h7/CFctRkLKJzcpU+4dlAdvaOu6Vp7M5TeRiqXoluTMUSkFQZLl2JSr6vHO/GciWhMubLUwWSkoJ5k07jcg4PS0Tn8XnS5nhIWtShk1LLdgAbnd4BTxBUyZ/8Ac+aXTakgMQ253e8Ty5PbJUaFmllGYC6DS4Y7H9vyjruGIlCWKZFStyVB1dLMz7O4i6Rp0Sw6JfiIVYpTe258t4ZaTRpTjCtlfMO3VrRDjs6cMbdsklBV1DZ7/leIEOHu/c56P1EGhIuOm5vGTUM5GekXFejfroClkFwzNsYCm6QXAf16+ZhmE5JD9LtEpMhSyooSR1c9muRZoslulsXcN4cVWYAG5PkMP0gSVwxcub/MKDUl0TEpp6ppUHLw+1vERKCTcsRh3UHALZGCfON6nXBwEpC8M5DAWNxub47GHfpnFKUW7Qq45NStUtXVFw9sj36P2gQaULIpSlLYUBe1rn7xBPEp9akpZKSx5UoLPsHD7DeDNBwqaXUEBh794T3dG2JKKATKUFXuAKUuXYRYhRSXPq+D+g9oNYgkNjLv9P7RCZLtzX2YiCN+zaqF+skLWLFQfIFh287RSrS0lClJekgCq2duph5VSGQKifsRMpKgRMS3cKFv1BiZxsTVqgbRa1LUebOcjofLrDaXNSpIGG6b+vSAlcMQUtexdPbyaNpsHcW6fvGSxtPsFCi4TChWbHESUA4vAxSleQCxDG49YImosGLJGSenoY3WigWclL3AbLn7xFSrfl+lvveJr0ySKkEEH8+vtFiEpI8subf5g3YvYu1OooPI4U3X0eNcNUaycEubjfB8uuIPm6AFy/tFACUslr22JJjPJDkuzOeNPbLtSgg8qX7k37l3aKZmnL7H1L/3x1gpKgzCIpcjbuWbyioWkkWnoFnKZJJL+Rvfb845niyXFTLBGKWe/V/0MdVPkA/2/aAZmnH4UlTbPmKjGmTKKemcynjE6WEp5kFiAVNdwx9WJEOuEEzJdbEFJYu4uPt42uQgVEy0sR8qrt9e0J5eoVIJpuklyk2H0a/eG0c+TFS0dWvUlRdfMrc1EPtsI3CL/tINtKg9/FWIyJ4x/wBRlxn9M4Abn/cfzhnw/UK/4iRUpqyGcs1GPKMjIzn2i4ds4fjs5SJoKFFJIKiUkglVfzFsnvHoEiUkyySASFgAtfLRkZGcvzRrDtB2iOfI/rFenP8ANI7AxkZGyO19BWq/5av9/wC8Q0989oyMhQ7Zku2aAuPSC+FqIUQLC+PKMjI3h+ROb8AHjajh7Pj3gBOB5fvGRkRk7PPl2WyRzgbObbbx13DrFDWt+kbjIMHsv+Qj1Q+fso//AJGBCHKnvGRkNHoPolPPIPWGHC0BSkhQBBBcG4No1GQfyRDBUhhazM3bmOILnIBQlwDcH1Y3jIyBdCy9Asr5jEtGXJf/AFfnGRkKRa6RuWOcjZ8RHTHmH31jUZDGWTDze8CzxzHyjUZCZMuggJFKf9iYI0eFf7Ffk8ZGQkZw/ADyC8CIFifvEZGRoWvYDrMev7xz3EsHzMZGQMYolTVMOY+8ZGRkZmL7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92426" y="-1875865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data:image/jpeg;base64,/9j/4AAQSkZJRgABAQAAAQABAAD/2wCEAAkGBxQTEhQUExQWFhUXGB8bGRgXGB8dGhscHR0dGBsbIB4dHSggGx0oHBwaITEiJSorLi4uGh8zODMsNygtLisBCgoKDg0OGxAQGywkICQsLCwsNC8sLCwsLCwsLCwsLCwsLCwsLCwsLCwsLCwsLCwsLCwsLCwsLCwsLCwsLCwsLP/AABEIAMIBAwMBIgACEQEDEQH/xAAbAAACAgMBAAAAAAAAAAAAAAAEBQIDAAEGB//EAEMQAAECBQIEBAQEBQIDBwUAAAECEQADEiExBEEFIlFhE3GBkQYyofBCscHRFCNS4fFichUzkhZDU2NzgqIHJLLi8v/EABkBAAMBAQEAAAAAAAAAAAAAAAABAgMEBf/EACgRAAICAgIDAAIBBAMAAAAAAAABAhEDIRIxE0FRMmFCBBQi8FJxof/aAAwDAQACEQMRAD8A5uXqSLM4GGjodD8TalKUo8VYSm4APr5kdsRz0iaLNb0/MRYJrXTkf5jdu9HGdsn421ZAImJtl0hz5/Yic74+1VAS6Af6gm/1s/l0jh0ziS+CdoIExwCqzWgSS7Fb+nTzPjfVn/vW8kp7Xx9uYGXx6e7mbMcmqyjk5PSEaFpdnc9ol4qTepiYq18AMVrFk3UVd7/bxH+JGxI+8QEpdw0Y6h3BtFKQqDEaw7+0WrmdTCxKgon2++8WTZ4AF/NobYg8agfZt+cXCeBgufv6QrlTsn2t92jSFWLuHhDHP8QWcFxiLjrV2uQB/q/JoRonED5sbfrEv4k7/WGB1Gi+IZ8sAJWQl7Cx3vkevrDLSfG8xJFbLz0HliOKTMF7logJyQfv9Imov0NSaPQ0/Hp/8MZ/qwGHbreD5fxzKYOhXdiDHlwnAHD7f3iQnMWFrRLhEryS+npup+OZYUyJalAbu1oD1Hx5zcssUhvmN3e/0jz5cxdu8SSs82LdYXCKDyS+ndn48VV/y00+ZBbz/tFWr+O5pP8ALQlI739XtHFGcGv0/WIlYI3Yd4ajEOcvp16fjifb5N9oL0vx2uwKErtcixP7RwyZierdYzx0gjI7D3gaj8Fzl9PStN8dSiOdCkq6C8Fp+M9Py/MHPTA6x5UNT2Pr+cbGrbP31ieCLWSR6nqvjOQkctS7bWHleNSPjTTlnqB3s7R5mnVJz03xtFc2eA2fN4SjEPJI9Wn/ABdp0pBBKifwgXHntCWd8dGo0oTT3d/pHCDUOPmsN/pFUxe7+cUoxB5JM6zV/Fs9SiQujoBgffWK9P8AF+oSXrqc3Bxb8vSOV8Us8QUq5Lw6iTbO4X/9QJr/ACo9j+8bjz9eovgxkHCJXJ/RRLcX2aJAEm7B9xEDqEpyk/f5RZPmBuUBm2+ucRny2QWFFN2LCNeKD1v+8Dy5qy4y+IxKsuC4+ntFX9EFJSm4djEEpcjmB+7/AKQMUkku4HU4ieipuSTy/mdvvrDsA2QsAm4J26tFyphFix6H6+UBzNQGAF6T5ZitWpb7tEgG12b6fWNbM4YQEdRYG4P0MamaxV2a9sRSbAOWDjI2iN8wLpdQKecnsAW/SLkzUHCiPP6Qc2gotrH6YiSV7k7/AE3gQzX3NgX+94tWWAfBFifT94fIAxE0VPt0aNzFB/lcNbtActaSwc3Eb1GqCSyX7+US3sAiUotn+wiSDcuXOWhejUuRTa9zBGr1FN3cHsxgcndAF1FqqT36RBGouHDBXp6ffWF+n1RSke/pEP4mqnYPe8GwoZq1Ae56xGXq2F8E3/KF0uemnDh8xKZPDWG0ADBGsATYb/T/ABGlaobG79MQtk6rAEXTPmJw/wC394THQdNnJOL/AEaIk7Fh3hYlBSxuwu8EHV1Av79+sHQBMydSW7tFf8ReJISkl7Eff9hG5gQlqnfMPkhEpeov2icucQG2/SB5KkqBcAXiWq1RYpCd8t5QnLYy6tTnt9t9YGnaghnzG5BKg6nD/wCIGnApYHD2MK7AJ/ie49oyBqFHpGQWMAqb5r9BBMlYUQHc5aKzwWfSSEhQGSFAt9fKLdLwpQYuoqNvl6/kMXPeM3KP0KLEMDgBstF0oHoAXz+/1glHCphTaWolJZgL+nWApkkS7zEqSsl6VbbX9bxLyKhUyqdppi7gWdv7+UbXoFIBdJNW4uH+zFCteprWbYCxi2TxNbP9HLj94jyzK46K1yFJFxf29YgjmyWb7EH6XiaiWqLE7v8ArtiGem4QrUH+UlJq2UQC4vvnb3hrPumHFiCYkEC4BH5bmNeGj+r72jpz8D6izol3dgZmfaB9V8IzEXWJYA2Qvm2sABeNfIg4sTgo2yX9/wDMVzgyi6W/e0Nk6VLVLkLlhI+ahQF+XsCcfWCeGcDRqSRLmuAkOCL/AEJ9YnzIXEQieAH9H7iLuZXRu8dMPhKYE0kWBcXHZiMHO0BzvhrUC9z2Zg3mTmDzRE0xKrTLqYM479v8xBekAHMSFF79oeDgU8typB3dQH1grR/DuoAChLSsj/Wkj6EQlmBJnMSZGAg1Ob9vvMbVIWxS7k2bcx16fhKazikPscgO7Zv0fpFWq4XPlU8tYNuQktjoXg8o+Mvhzn/DJjXFm9faKJckdFPkNvHcSfhieSCVoQ973I9Bn+0C8f0un08oH+aVLJA5hSwyfkfbAOTvC8zHwlRyTD/wjv1a+8TTpVEfIejeZh/wFWmmkiZULEjnPlhid/ptHTD4c0aEeIpghgSTNUw6H3OIPOCg2edHhZ/29jf8osl6G7FRDHp+/ePQ/wDsfp1MBMPMCUgKLnBcdciK9V8AoIZExSPPm3fcw/KPxyOJGly5JtzAxajSoCeQef36x0k34GWPlnoV/uBHngm8ATPhHUVAJMp2e8xiT1Aphc/2S4SEU2QUlxYDZ84vA65oc1bGxG8P9T8Oz0FlDAckFw3bd/SFE3gSqWIWCP8AQcZDt2IhrIvYuL9gQnJflGc/r7n9Iumay4bEbTwOcJZKUEtckpYAZF1dukR0vBJ5AKpSyk2Ckh/NmNzF8oj4lEzW3zGzqjZzb7tE9RwGcQKZU4n/ANNTe7d4GPDJoXdCh2UCD7QXEdFjjdwekbgZWlW/ymNxN/sR7gVqFglXkAP2iMzxchCv+oRbQUu6gAB1e0Ql6uWSwmpPkfpHn3I6qKyqa10H/q/vHn3xJ8M6iZMWuXLUSovdQt2+a8ejavUoTYrV6IUr8gYgjVoJZln/ANrNv1hpyQnGzyef8FaxSQEyi+5Kkt6Xi7QfA+rSmYlaU82DWLN13aPU5moINpbh2crADQJreLULKQEOzhiTbF7Bt8GKeRpdolqK7POpPwbq0myUkbGrIz5tHT8C+HVypviFLsLCq1w3lD/h+v8AxKmMBsUhjBC+PSmFDqL3Btb1iHJPbYJxKxLWTeSh+vK/o8EpEwWEtLf7vzimbxwbIA7q29oBXxaYT8wHkln2/FGit9A8sUFcY4dNnylSVJRSpvxBwxcH5e0KeH/Dx0zk+E56kn6U2ghWrmYrLDI/fpnpFX8QDk3NwHc+2dvKNPHJ9mbzL0iz+JWHYy7mwpsALEWH28bGtm2/5XlSYGXMLFhezD8ss1m7ecTQpTvm5Ft+12xufsUsRHlkHJ4iWuE97W/L7vFn/E1NZKO7f/zCozDQok4SxO7hyfowI9osVOVsQXukNnqOveK8aDzSGX8eCGVLSX++kama8ENQAPMs0AoW4FJt1bzGSLnq3SK0TSR2u72NrMxAb1h+JD88g2tBZ5PssiKlolkj+U7/ANRcDzeBZWoblJuLlP4hY3+/eCVTC1jf6fXMQ8XwXmf6MmaZBDDTyaegpH5CL5Uun/ukeq3HkzYDwNVzXH1OXx/iNrnBy5tm4fzvEPHL6PzsZStYoEfypYawINwPaLF69XRvJSQPyhT4oVcvTlwQ0SlzQ7gquWL4Pfo0S4ZEUv6hjZOrLjcb3HpiK5i3WF+Emob1XAOfxQp1ZUohVdKWIcB7nEHSJ6W3bqQ/rGUnkQeWxiNYsYlJ+n6mJp1h/FJ8mpDfWFy1I/qAeNpSDhUS8s0V5WMxrR/4Sv8AqEVnV/8AlqH/ALxAC5Z/q/L9ormoKgxNvMj8ol55/A8rGP8AHGwoU3UqB/WNTdS+y/RQ/eAZa2AA2tn942Zx7xH9zIfkZBGklpDCXMA/9T/9oyLhOPQ+0ZD/ALli5A0nQpSQDNdtlAezPGzrNOFEPLqTkAB/ytmOQlziX8RViRdgCBa+T53faDZYrNmJCbk2w1uocdzGyjOXwh536Q91HF0pZKbnZ8Bt74hTN183lf5sqAY7DBJH2cXEalTwz1ABTACzjYi5G36xUUS+UKCVMwSxHMMuwTZi3QRqsN9kPJJ+wrUauoN1v09wLxXKSHdIv0Jaxsbk2uGjU/UEmwcMXJS4JtuEnAvubxUnUAqBUEtf8IABtlru2fSLjiSJbsvIdTkBTPhiPLN/vMWSp3RgknFgx8x7Bj6iB1apJSnw7uWLJYXBs7EDGWIdhFkqYH/8vDio3Tk2JDHy63YGNIwjHpINklKNmynJarLNcAXv54u8YlfNU7BicjO2HcnN7RsoCC5JWAQD/tJYvh/I3xFcuaA60pJYM1TuMsbsbsL+XeKYiyWXcsQAWAxtl9s+eYqVNpels5ezZcEhrdDveLULXQXocpJZy5bmCWJ+XZwB9IH4nIUohU1wAXABNRAY7qzkM/fpCcqAvWsWSQW/Eqx2wbvsNtm8q9TqiBWwYMlI7Gz3sl/WzwNwmQUK8RaiE0khNQZG4UQEu9muOvaCQDOWVJSrkU6LjmBYH5i73Jwzbu8ULsnNRTJNRf8AqPrklmd+nbpGFcwoTSElTDJ2Njj3byZ4r4npwqkAWrDkJSCCBgF6QRjtYF8xdxBJ8GYAkEhJsokNuCCC99mts0Feyq6JVFK2U9Cjy9lCx7gbjz84ipQNRBFbizcywzdBu13y3S9hPjISVBIdILAlwo2a58s+3TZUFJQQllpIpSW2dJ6jrsNhvFbFRRJ5k3dr8tQqTc9fMWfe0WoNqgSU0tUkOegChcKwe+cYiCpfiJJpIm/007sCDlvVyWG7RRw+bLUopIUhacklrkljcYIta3mIBBXghJa93sHbHR3Sc2NokJnKagpLVMSbPl3BsADvkERWVlKglSaQfkWDm+CACB5qb1jUrUhKFlQBQl3I3PKLppY2awLvDEXJNO77uDdm2Pof7xNEs5CgX29bNZhZrYfeKq0CplXVzOCyja29j/7Y2dWggpSoOjmpdiG93e9iDnrcQ1QGytQ+YeTC7W2GQO0RlT+5Bd8DJ/Ds36RWpYHzBgoPh0u4NikjYYDtfbNU2dSp1i2L4W24Bcgf6n3zCdsQSoMGOTcgbdfP+5jWnuGuGzn9b7t6GK5WsQSprENSzkXyz2GCLxtSyAUm4I+ZruHJxYe28EoWugC5k9gE1G75YP79I3L4jchhSMeWxtC5WqQkFQPM4AdJvuRdsZsf3gpVNTJepTkctiQzm2192PrGT/p4tDUmEnXJIBYN1I23/L6RCZxVANJIBZz5bNAk+aBSq6iS3KFWIFr4FiM9D0iWoWGAsHLXNw/m7eu52jN/0n7K5sYy9WhQBDN5xkLxMAtVLH32DRkZ/wBt+x+QHlS+VlqBU+ANul7AYI5sNENSk8wdkWDFlEZAU1qSVEC5bbuahMIZIqKn5VtUOUEAAEuALYbF4Fn6osypkyY4JJ8NNYGCHFTItgEZPkepJLfsWgqUxpYlEyliwBAaxLm7vuL33aCRMSghKjLB/rDEmkGrLG9xvnzgeWEFX8h6QBVUnmScm5dN7Z28oj4ZKy9KSaflHMpsMUsyQHvi1hFoGVSNSJjBS10UimhqAo2DqKQR+IMOpvaClSvkQtSaiGsybFIb5rVcps37xXL1JCJiqgaT87XJ2xuOirwq1/GZiyUJQpRDFNABASoPU5Duz2O5vmFa9hVnSaHTMQlwKHe7qUOoYMCT1G0RTqEKXMTWlSrjw1Nyip2YjmsWY9AfNdpNBatwFqAcKIcbg1JcMoODzEHteKuHJUylqJSHu/8AMBd2AJuwYOUszwNtUAVq+KS0EhdVjcKCgEhmGLnIIN2g2WpAkeICmUDYuoOWI6mxL2dsiF07UJrQkKUqar8LEpD3oFRIS5b5WdrvFiBqi5UD8pBIdIUzsq1JsXZjbvkviAYmQk2RUQU/Okgoc4GBXYklhgdrip0XiLPiH/lU2d2NnJpYWLW2BEQXxLwwtFMwkOSqU5TzB6jc0M/bD5jNBplzBMTXMlSwuyqiRMsSwfD4sTkPiFxXwEyribqPhSgwBusFRdOAQRkguPa3S/Tq8MISpdJCWFQZ263vYvj94ZSEBKVLShRGSpawDa3Me1iL3O4zCaRqJikJCm+YqTTcC5xuMs0FNFxhy6LpQXXSuYGJCgFKJJVjIxuAbDq5g6dMspykEhqjhzhJIUCALDY9IjKky1puQgsAqx5ScJbp1ULD1MUcX0KZaQilBqLqKlEljd2dyC6j0hxVof5SpGcHkoCDLUUquVFV7H8IAcMP1MQ1elCDUiYoFNmVg9zVtu/sYLlrWxCUilrE3BawKSLE9RjEAnVKrTSGCjzGk2L3s4P1GId26HH2GTtOs3kgVtdRI83ccoDuX6PtFEqUicoJmBaZmAXCT0s1ifxM5Ate8FIUuWgqSkqpe5JVUHU5Kjd+g6Qo4nopnzqXUl7oBUEgnmLDBDBr1Xwzw+NGaVhmpCpBKS0xJYy7srDEVEuSfLMTTyuUygCVMUEEKZkqZKiQA5IfuDaCZusTNSKyorsyQ6S5Yv8A6izsWB+sLNSpYLIcSz8ySPl703Cld994Tl6Ck+gqbKkqWwBTMJFYsWdt2Ifyax7RfqpK/wAdKkJsVOAqliCAkZvsMHyaKtHLlupaFeGphZVLh7FmBwb2wOkJh4qJ00OZgmLqrKgCbBQqewBP9PTeHTEkdBKnS1JuhVJXYMVJFqQ/9FyQ5tiJC58NRulwyQwwN8DDDY5s8DEqmME1SZjuG5g2SPmpA/baIyVKlaiySXDqmKJJcB7JfGGh69iJo03igpqTysXQplDqkjrm27dnisTVopS4WhTJaaCja4dVnxbIg7+Nl0VzKKyabkiYQRylku17ZNh2gWXLmpB/mpqqBMsi1KtgKCMElh6NB/0DRCUCFkkLpYl2qSCAaSDbOAqMM2ompSFC6ZZCAVpALFmwPmb6mBZS0qmrkkXa5JAQ4BZyOwZlGLNOqYauQroLhToCKRlikEqVjoWGdil2KguTNW6QiaSEhRCSkucNzJslPYjpe8QmyCtNVAStJygNXezqAsAHuxd4G0JUtYVWQabmlSX5uinvYjA8jFc7UIUsIWULlpsC/MCSbl7ODe3sHhbAOkaWclIFMotZ2r/+RDmMhbL4v4Yo/ps9Uu7b8wUb5uSYyNOKChnKU0pQ8EBC0AJcmkdE1U4wACz9bwt0mjSpIKmSsLoFAAZRti7hhe7MT3i+XqJ9Z8KYhCECxWAozLXNRdk3wP1sMnTCZSvxQV+IDSk1JSp7fOCTe/02jmmvVlhOkpdISa3e3zFSgz1X5QM3sNo1J0SVzcqSpijlAUAeqhSxFgGJIL7EQPqdGqW60hcwA1Ily0u5U4uaSTsOY2A6QPr9DqptExMxFC1ggAKSqWE8pChSHUlRObh2GYcYaWwG2n4xpkqXLpmuVALT4fIopNNVvlDsSRvFuu08wrW55DcXTUAxAvu7NfrtEtRwVIJMsAzSn5mpd7sCC/UPYjrC/iXEpcpKCshfihlgkihUsgFBD90sXALk7xTj1Y7ZGZpJYF51g3KVXU+AQ7m2An1icg0lQkkTEPUwAIDgOSXY3e20DzNdp9Qf5a1JlpABSynUGcpZ2Jfdx+sOJeml0JZ0BxzJZNSmsCm9qWze2YHjvSBuuxFp+HqUtLIWVhZXVWALklmyL45s2hhqeIIQVGWTy1BV3qe4a9KQS7XJL3hbN+JFVFASlKMXYEUmzECkXfYw/kcGWqSlSVgpOSAyiC7KSXAy1rWMVGPpCoq4Spa0LmTRLURLDGySpz8qspJfqdjeLZMhGoSRLWK3KikKCgT6Y27WjStKZxNV0o5TQ9JKCSXSMlqcvgbGAlplINBRNkqF0z2YPuABcZbY/rMnJD/J6I6ZlJKDWnZlfP3LtfyJ/K12qnykAlRHLuzsTg+/5QXJ1CW5l12+YF37vufsxGcHlqKZRJSoEEpBqGQQS6QP2beCMaVs6JtRjRVpNWmYklM3wyRYTAyVG7pqKikDo4gZZQkkJU9PLmsi9262LgRdruIkUnwgHBTzVgrdyscrBNmL3v7RHxnekLsCbDYDH6dIa2RiSpsNQvx2oVQQAXW6WTggpSQGe52v3EBT5qQkpKKQNrKCd1HDgO5v1hnwvXS5ifEWlEprCmY7ixIKWAHciK9fw2UJSpqSs1H8RdPMSWAtT7XDQ6T2icb3oV6LjCXTLV4glsE1NSM2oJA7YcMe0MOKSmVMCVKAH9Sathgs4B6dEv2jm1S0JCmetTMaXAu7cxZLncbPHQ6HjQKWLGYDyFSSTcNTgcrgWJAwYbZDTiwCUs1lWomrdLsqWkAAC4BTb3eHWlKCr5nQUgFalN/MDk3BYOOvS3dJqFy54dPKr8Qci/UNYeQx9YWydZPSf5iwJY2qDKuGcs7sDjtEuS7LlHXKI8XwqbLXMVLNQJdQIdkjmbt8wvnMFyNNKnIUSgEE4W5bsSHLOMqIEBcO16aVUznJSAXDbh2LBzdn6RXrk0oWoKKhlh8os9ySzluh+sXEhyT37CZXDEoSKJ6kvgIw+7FJsxiNUyQpEsTEqslVSyARSGCXLPYXs+DHOcF1plTFGohKbkKL8wf5didvTBjq/wCGHgeItyleecEoNmY3c3N9m7wttEyv2DzOFmdJtMCHLqCSlgdw6ndNJBzE5HDJ6VpKlBmF1qftYAXPnAmn4elayZrolgAoUCGSWYnmBYkWx0DxSnjRClBElSpZVSkoNQtl7gp6v5iBOgb/AEE6bi6VrKVSwUuRUiTUpYwSWDgsbHFhmG0xEtxKSaSCC1WEkXJThrflAev0qSiWZZSgq2NaklgwFNQQ4UXcU4vYl+U1fDNUVLXNKpqAGrSgXDguQoApxdha483aa2FWdNxhYDJCSUJWxNUsspnZmKklh9tYPhC5NSkzClK6gQsm77hrB/yhfoPiBYmfzGKSihRYAsn5btcvYVdQIKTOlzlqoSFF8FIQhJs6gEt4m9z9N45ctg0Odf8ADQXMUorS5veh8f6lAxkLEz5srkq8RnNQUGLmq1ywuzdo1BS/Y7RXxOTLWDUliljVLZsdFFt2e3niB9PqVVJlyygsBUUJUQGyosAVHu7Mcwx1HCtLMlLMuaEeLeUEIlpSlRYtjnGeVR3Noo/4FOB5piyVEBSl8oYWHysLbBjv1eMuSkCVGtLrjKVNMqqnBdg+9xlO59BDfSamfMIIUqWSkF1BgHDqZ7u5Zm2z1R6rhStMlfKXUwrYmw9d/wB4RcMmTKikLIqcmokJBqFyEm+L+cTCbVqhpM6DV8STMmKQvxpc1aeRQQwIYhSr/KDfD2AxaA+DykFUxJTU4cW5gyqvmpY5ZmvfMMZKwkqQHoWp6SDdRDKybDB6+0YVpBeWAtg6woWADvSMJODfvm8Cyq6QX8JnXMFyRJqc1ctggAG/KCq/qdozXfEEiWoUJ8WYRzcgDZswDEM3N536SXxLTqTMTIE0TlAAIKqLkvyuoJJ3Z3Pd4Tr0akKSDIWlkinxEhwf6UkPYdRHQpNbHx/5FmklfxC3laZjzH+YQEn8RSkEZyWx7w/1PFZyJEsGWoVJUEyygguBhQFwAGUP8wJwmXN5hKmIlnJCwC7Pd2aw2DRXxfTKk0TD4Sib8pDFjnaxiXJrr2OTvpgmp1E5EukESZa0iorSpJUvdjao9UvhLC5i/Sz5qUIkrXWlNw6ahcD8QD+5wfKAtHMRWZmoStK1HNLyxuMDlGf6t+8NQpJAKWIIyLjbB3iKZtjjWyBAqFSaktsplJPW/KR2PuI6Dg+pPy8tJFLJLhXU3sNmDQimaALlqFRSsEUkBx6p3DP5Q40yFSglKqEqSouQLfINn5k1UlrON41UktGOS3OwLiPF1ylFBSkyqikqLKarbldjv17CFWrqwlQ6G5Zn3GSPMRKfwsLWQpMxa3dRWkBJUTUSl2UM9MmGZ4WtgSOV9iHbpExttm0IJR77AtFrASEUFyRZKVEh+lzZ2Fju8MuIpMsvTNVMTS6eXmQHsCWFTdSH9Q8xxNAJZPMkikAuXAq3wG37wRNmqnUkpZRDOHZTAAODuwzCnLi1TMscdiXVaZK+ZikZANm3b3/KBddMpFMoiggMLCo3B+U2Jt7ZEPJ+icMXbt9vC2fweXXUElxuRULWuDZvpFM3njsIl6tRA8TweYcz5cfLcB+tz0ivUyJagXBb7dmvF3hpTLxLImL5sWa4ICRa72bcwQJCSywosoWSvsLts1xDvdHPBtOr0chrpKUq5VUnZKWYeYcHrD7hukUqtJmp8MAAhUtJU6khQTUEXsTcObHEE6jR3yAGw1/fGIUy5plLVQ9JyVJwq+C7gX6QysmP+UQni+gmOsrSpRT8xRzdgx2sN4zVfEMtMuXJlypgTy1KCXYJuPmZy/f9oknWzErUCUrqQHHcFg9h/UcG4g/U6cGWFoZSlEWa5y7ft1tCUq0kSpKb3oh/xCRSsrmS1oBDsqtQFvmAubgG2AA7NFmj1sjWEgsE/IkEByDcJtsUiz4jntfpDLpK0qSSTcAhTBwWcM0BCbMQlFh4QW4JcP2F2Zw9gHJeK5MUsfFjzXz0yB4ExYSlCapa3KgQTZN9shze5tiLuHcXSoBKkzHYApXLYqGQsXIIYh7O7GLaNNPlBZpWpNjaopU5KQoEOwcnYHBd4X6rgaSvxU6lUtRSCpUx1VHZy4Itaz+UDE0n0E8Y4NKWEqZNSiyr0kqGFMGCc4jnNYsSOXwQT1V4lvIhgfc4h/8AD+tT4hlTSWUajWclmFCgkefM0ONcJalJSQHGCskdcg29f2iIqT2gUq1I43T8YmpSAElQ2NPUv19I1D+bw3TqUVK09RJcnxVX/wDlGQ+MvorgKl6IKplzlCUomqlEtyAbuVFSUpLMXLgP5RVqZylThJlTpk4qRUFTFJQSEOmkMCATbmUA7bAvA+hKXqUpJRVelYIIALB07kj6w/0HgAVykGwugH5e4JyC3nYRilGCX/oWByOGzBdaz4agHqLm34WBKSxf5bQ2K5aZZSiWqYEkC5BpUbnodrgdYp0mpRNJAb+UokjPKeZ7dCPrCvVfEiPFX4csJQmxZ2WQ5Jp7RcpKMRucnobaTjASaZy6UXChYgdlDIx0vt1hUrhdKPESpCyAVhaV3Cb0hKQwJZ7lVi/LC/TcbRq5nh3SpmTLKHqY/wBQBa1zy2vdoKm8GSJqJaVLBYMFLcdwCP7w+PJW0EVT2Wo08qaQpUgIUkAy/EqMskNdSEEKJSBYG3lcw7Xq0TilpZM4D5riWpIU5wVFJZyMhyxJtAeq4WDSpSkshI/lhbEkG4Z2bvm8HStLK0yQpJKQWJ3pGaQNg75iW3FKKHJ3pFCeISpM4rmMQBslSzdtkWYbk3hnxbhaSFLVNQghNQApEsjILqwHdy+8cbr+OKnzCRLS6SWUAQshwQ5Fqh1IzDWRMVPVVqBNduUpWhsB6khKSq4GxfoDDtSNYY3Q6VLCG5T99ffMDzWSCWbzx9NokiWAHOWZzc/ftENUClFTE9A7YufNocTom0kXa2WpQH8oFJDiYlb4vgi3cZZ7QGgTULQlYuHKSSKVP0UT99oMl6JKwKKgtJepJFLm5DMzQXLkElQCgooTyodyoueZyLFmDYteL8ezgUuTA5kopJUZIdT0rTMcB9sGplM+MYEK56tQUgVywEkM7v6q+kMtVKKUtNqQTcbBn229hCrV6lKFJNRAB+Vkl+rOGx1iJNrSOuWopsaITJZFcseIxCig/V/3EE6WZJlkoJmlBYpqLFXa7OXd2HSAuGFClqUpToWHSgAin0SWU3UecC8T1CUOuSzKYAC6VUk1E3w1ul+8Eqo5U5WOJ81RJICgkmwUQ4HmMwJP16BLWsLpLFwp0h++H9IAVoQPDmS1B1JuGdScOk4fqCM5YRcuS4pcq8wL+dv3iYTd1R0XKSo1qdT4ctMxMyXNNmCg7hsBNsO77vGuFatM5fhzCxUWCmCEhTYb+pmswt7wJO0CXBpDDsOr72h5PnyphRMQhBdBK0lIqBH9Y3TexuDG3ZjPHx7BeJqEtWmZRKVo5iLipmAcDGGJ23ivXT/BJqlqUX2uR37+Y6iGmm4mFgqcSkIIQUFLMXYKBFilQIsRYhrvFXGtbJmqSnxEcoCSoqpGSyWLEs4uAR7QdbKi1XF9HJK1rqX4omB8KDOkPu+bAWfyh3pONo/iEsfE8QMps3OWbZ+37j8X4TMAY0gLFlAhXL1BBsCN4UTdMuU5F3sC19th5/WJnJxVoU8VbR23F9CJoShdJIJIVuEkOpOXcEO3bvCTW/CSJxp8SaAzJWuplKfo1k7BveM4XMXNCa1lC5d0KCmY4ZVnxd+wB6Qx8ecQ4JUXOd+rD22vAskWEb6s57T6hUs5QkoA+QFksWYh3JdnybnyhlKkCYhQrZRUf5dNILP3ZjtjvGavThSlEoYu5YMQXvYM14pRIWuwdO9SlE79XO+0TWynHj/khfxPhpS7O2AR13x+UUjXIV4SJiJvIKVLlgXHcqx6PHRzdclCnWFKltcM9+rpNJIP4u9xA+uElfhqQyVLKhSXGN2vbbpaLVC5KepCdXHUoNKJSikWBJcn1qEZDZHwuhVzqJaSdlBTj6RkGw8MTWj4NJlEgAJrY0JFn2IDkh3bYWEJddqZsiafDJ8IcolMbAJuW8yC+946fS8SK9XNpZlBAIZyCgFLtmHPFeHyVh9TLQbWUQavIKTzJjBQc3zM0tnlXBOJmTM8SYlFw6VKdwXZgXtY4a/pHQK+KNOsUeCpMzqkCo4IILEKZy7giFqtCJs0iTLV4ZsAoue/o/WG3DOGhLpCMBgnHbH3mH07ZssWrZVw6TVqhqQkg0sAAApT2KiEpCQW6dIZ8U1cioTCV1ILlNADjBDuw889oIk8AWqlfipQCSLg22Bd2ubYjE6MyfFCyC1lk3dKnYd36RtCWhZEnTRzU3XTZniKUAklXKGslP4QLN6loZplqdIUStZQ6aTSxdkm4YhnwxzF3DOFomyzYouXqDLIG/KXFhF2k0ASyyQXJxfY5cW3GY55WnseOC5F0jTlJClgqURdRLn02byxBSKXuAGw354B9YsYNYD7viKbje/nF18OtvWjYYjNj0P74MEauXp5zJcpW1AJLlKgehBA/wBw84VzJExZpQCS+0Yrh04kLKQkoVlQZmve1w3eLStVRzZb7Oi4TpFIUpCpiA+EH5n/ABPuDvvmOf8AijUq0qlFCVFUwA1JDEJuwJqfJPm+0Do1a1axCk0lMu4UoWyQWu72Ih7reKy5k0umXMSkcyKXUHsCCbsGa3eKbZzw4t7OfRqfEAWCski9ZcjqN7RXreHkh3DddvriGKUhOHHkX9L5/tFawkgg1Dd/1G0Qd9KiPBNGiSUqmoKyvmliqlKcg4P02+sPeFaSQoEhIlrXYAKqAH9LEMzgGw3jltBLMpb1LUhRdZUalMbP2ENteoBSXJLhgEh3Gxtktd8xDyKL4nLkTi9BM+QVEtYJt+jdPSK0kgkVJBGzufaNajVpSnuFEkAOAo2JzcgfrFGm06RzMHIdyLjbe4Ji0zbH0XFAXylZQT+JLEjyBDWzeFuslaWSpCifErdK3IC1EuagcVPewA2tF+rmJocoKr2qUUq7seucwz4Lok+HMnSUVFIYiaUkoGbBru2e0apXGjDM3yNaPWACqXUuvJAY2dvK5b03jF8SElNVIExW4lgts5CQ5uIpkcXWSpEwEEXdQb0bvtBXiBK70LyqlrMwCQ59S/cxKjXswT3ZVJ0kuXLPiKUr+kkBLKIcixZnLPiFcySkOJmDgv8A59oe6pS1rspKA1aUv8wF2SXd2c2aFGsKshBW9tseRvCk1dHXik2tlM3VeDLEqhIADCYUipL3c/ue0WcImEqQJjBBFlOA9uw6jdswOeEpuGoJDszGKJiaEBCmVSeWr6t3/aIk3HZnPFqxjOUkKJBe1mL79XgXXaJSiaVX7i3of1vG9Ku5ABAVewe3Qjs0H6XUhKSQxLEMNtjbbMKLTV0KD4qn7OXVwaaL1lQBfcsMZNt2Y5joOG8QVIaWUJCVJeumlSQXz1A6HpYh3iMnUhZYCo9EhtstgmBVqCQVqmk9nL+36fWHFvkaSUQuRw+YEimdpW2qrCr3uHLe8ZHHzNcHP7D9bxqL0Z+NjvQ/Fc3TTFjUKXzqJSVoYAPZIWCXSBHRar4kACVAh1Dq7ppse5f1jh5WhVStC5iaVqrU4c1dWNh7Qy4JopaVKRJRMUqn5vDUUjtU1KXywMYxcqo0cOKtjwaaoImqZBmh2GAbZxnJ7xKbopyB8pFJ+YnlIINxkfXrEJunKpcpM4+GlCnDcxNmZn7tfpCvU/FCZJWkSlTAmyFKWUhTHNIGOkacfpn5XJVR1Ol1QGnKZguQAGuS5JDepF/8wBrJilDlpKkhvmf/AHEW9PyhBpfiELQmbOIQolVhcISCGATm97w94Rxvh8xQSJy6nYFQUkX2dmjJKzTG/pVo5cxHMqyi90mzf4i5blJDlJOMW77h/OGesWkEhBcbAnPW8Lps+12A6t7QP/JHRprRklCgBUQoed+2BElNjp/q/f8ASKdNPBc5D4DGB+JawAFrbD7/AMRqtBO+OjU74jMhYIlpLHff1z/mHfxB8RSymStLGpJLKGHCbHyePO9XrST8pJPb8+3vBOjo1UpcohSJiBUlKhY05ZXk9jGjkn0cPGdUx3NSSpK6r/0j5QM2EW8NlBcxlEpb8bbk4LwHpNMqXIHiLZaWLEPa31a8MeEzpE4lJUEqDNLmAMojJCgWPs8Sk7pkQjK+S9Bc+SULpCgQN3JBfyxA2pmkFqfYXPvjzg7WTZaLgUqB+UOQQTYjqN4AGoKupbds9ol2pUd8Z8loInTpJMlACVTKBWgDmfqCBdTXa+MGLpZFQamtPKCzE9D7PbaFitACykJNYvUkMR3eB5XECiagrA+YE7F9yzMxb3eMsuNTqzmyJpjdEhCg0sEmr8W9+lvr9Iu1HDAhJAnprYMhIFtstAHjLSokC6zcmwboGsPKCtMdg3s3v0MXFpro2x8mtsX67QqUm6ngFEvUSZiFSp4YJNjY+t2KT0aOiVJDOPz+kA6vR1HH3/iNI60ipQTA9TxE1DxEsVAdgG6bAfvGkaxUypcoCqkik5GACOu/tFkrS+GsFqgMpUXHoDaGGp4rI56QqWopakAgOMMMfTrBLaOZ4knRFUoUIKlc4QCzklOLD3xG1zzyuohRLkpUQaXazFyPKK5epqYuSWZ2BHseu8UCcCg0FlAWfN7lhh7k+8RF2OvH2FTsuTzGzl/KmoufpFGolnBSD3dvrkRZIk0cqlKJa5JOY1OkAs4cHN4s3hLlG6K5Gs8N/wCWRbPiOH7ghlW7PFWl1RJUZjB1ODkGoj6Adop1oUKkgcow3f6e8W6dOmVJVy+HMaklyCX3yxu3Qwqul6MskUtoajUqlF0FIKrc1yASwz2Yt3hZ/wAMlTAou7XIUkG5wCXtezxCRJ8WUormMflDi5KSObOLNHTaXVSZqCAxWzFFgT3T0V93gfWjLHJp0zmpvw/JUamRLJyl8EWO8ZDCdLKCUcvLa4BP1MajieaSNuTOemFjSEuom32I6LhWiJAlpUpB2L1A9XG1+hhZodZ4l5qQVJYBSQKgO5h7/CFctRkLKJzcpU+4dlAdvaOu6Vp7M5TeRiqXoluTMUSkFQZLl2JSr6vHO/GciWhMubLUwWSkoJ5k07jcg4PS0Tn8XnS5nhIWtShk1LLdgAbnd4BTxBUyZ/8Ac+aXTakgMQ253e8Ty5PbJUaFmllGYC6DS4Y7H9vyjruGIlCWKZFStyVB1dLMz7O4i6Rp0Sw6JfiIVYpTe258t4ZaTRpTjCtlfMO3VrRDjs6cMbdsklBV1DZ7/leIEOHu/c56P1EGhIuOm5vGTUM5GekXFejfroClkFwzNsYCm6QXAf16+ZhmE5JD9LtEpMhSyooSR1c9muRZoslulsXcN4cVWYAG5PkMP0gSVwxcub/MKDUl0TEpp6ppUHLw+1vERKCTcsRh3UHALZGCfON6nXBwEpC8M5DAWNxub47GHfpnFKUW7Qq45NStUtXVFw9sj36P2gQaULIpSlLYUBe1rn7xBPEp9akpZKSx5UoLPsHD7DeDNBwqaXUEBh794T3dG2JKKATKUFXuAKUuXYRYhRSXPq+D+g9oNYgkNjLv9P7RCZLtzX2YiCN+zaqF+skLWLFQfIFh287RSrS0lClJekgCq2duph5VSGQKifsRMpKgRMS3cKFv1BiZxsTVqgbRa1LUebOcjofLrDaXNSpIGG6b+vSAlcMQUtexdPbyaNpsHcW6fvGSxtPsFCi4TChWbHESUA4vAxSleQCxDG49YImosGLJGSenoY3WigWclL3AbLn7xFSrfl+lvveJr0ySKkEEH8+vtFiEpI8subf5g3YvYu1OooPI4U3X0eNcNUaycEubjfB8uuIPm6AFy/tFACUslr22JJjPJDkuzOeNPbLtSgg8qX7k37l3aKZmnL7H1L/3x1gpKgzCIpcjbuWbyioWkkWnoFnKZJJL+Rvfb845niyXFTLBGKWe/V/0MdVPkA/2/aAZmnH4UlTbPmKjGmTKKemcynjE6WEp5kFiAVNdwx9WJEOuEEzJdbEFJYu4uPt42uQgVEy0sR8qrt9e0J5eoVIJpuklyk2H0a/eG0c+TFS0dWvUlRdfMrc1EPtsI3CL/tINtKg9/FWIyJ4x/wBRlxn9M4Abn/cfzhnw/UK/4iRUpqyGcs1GPKMjIzn2i4ds4fjs5SJoKFFJIKiUkglVfzFsnvHoEiUkyySASFgAtfLRkZGcvzRrDtB2iOfI/rFenP8ANI7AxkZGyO19BWq/5av9/wC8Q0989oyMhQ7Zku2aAuPSC+FqIUQLC+PKMjI3h+ROb8AHjajh7Pj3gBOB5fvGRkRk7PPl2WyRzgbObbbx13DrFDWt+kbjIMHsv+Qj1Q+fso//AJGBCHKnvGRkNHoPolPPIPWGHC0BSkhQBBBcG4No1GQfyRDBUhhazM3bmOILnIBQlwDcH1Y3jIyBdCy9Asr5jEtGXJf/AFfnGRkKRa6RuWOcjZ8RHTHmH31jUZDGWTDze8CzxzHyjUZCZMuggJFKf9iYI0eFf7Ffk8ZGQkZw/ADyC8CIFifvEZGRoWvYDrMev7xz3EsHzMZGQMYolTVMOY+8ZGRkZmL7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317875" y="1764834"/>
            <a:ext cx="4762500" cy="9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8" name="AutoShape 10" descr="Rezultat iskanja slik za njive zelja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018" y="285124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WIRI: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https://www.google.si/search?q=wikipedija+zelje&amp;biw=1440&amp;bih=805&amp;source=lnms&amp;tbm=isch&amp;sa=X&amp;ei=4mUdVZjyK8rrap7kgugJ&amp;ved=0CAYQ_AUoAQ&amp;dpr=1#tbm=isch&amp;q=njive+zelja&amp;imgdii=_&amp;</a:t>
            </a:r>
            <a:r>
              <a:rPr lang="sl-SI" dirty="0" smtClean="0"/>
              <a:t>imgrc=Y_jsj-X0G3Zw9M%253A%3B_YSsaMQMHHKIkM%3Bhttp%253A%252F%252Fwww.ekokmetija-lipnik.si%252Fwp-content%252Fgallery%252Fslike-kmetije%252Fzelje.jpg%3Bhttp%253A%252F%252Fwww.ekokmetija-lipnik.si%252Fgalerija%252F%3B1600%3B1200 </a:t>
            </a:r>
          </a:p>
          <a:p>
            <a:r>
              <a:rPr lang="sl-SI" dirty="0" smtClean="0"/>
              <a:t>Veliko sem vedel sam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4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74</Words>
  <Application>Microsoft Office PowerPoint</Application>
  <PresentationFormat>Po meri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Facet</vt:lpstr>
      <vt:lpstr>ZELJE</vt:lpstr>
      <vt:lpstr>RAST ZELJA:  </vt:lpstr>
      <vt:lpstr>BOLEZNI ZELJA: </vt:lpstr>
      <vt:lpstr>HRANA IZ ZELJA:</vt:lpstr>
      <vt:lpstr>NASADI ZELJA:</vt:lpstr>
      <vt:lpstr>WIRI: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ZELJE</dc:title>
  <dc:creator>Home</dc:creator>
  <cp:lastModifiedBy>OSBrestanica</cp:lastModifiedBy>
  <cp:revision>7</cp:revision>
  <dcterms:created xsi:type="dcterms:W3CDTF">2015-04-02T15:50:54Z</dcterms:created>
  <dcterms:modified xsi:type="dcterms:W3CDTF">2015-04-03T11:36:11Z</dcterms:modified>
</cp:coreProperties>
</file>