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7129-97C7-4A99-A39F-A683BC2AB684}" type="datetimeFigureOut">
              <a:rPr lang="sl-SI" smtClean="0"/>
              <a:pPr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1233-E45C-4FEB-B67D-7828278F64B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7200" dirty="0" smtClean="0">
                <a:latin typeface="Comic Sans MS" pitchFamily="66" charset="0"/>
              </a:rPr>
              <a:t>SADNI KROŽNIKI</a:t>
            </a:r>
            <a:endParaRPr lang="sl-SI" sz="7200" dirty="0"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solidFill>
                  <a:schemeClr val="tx1"/>
                </a:solidFill>
                <a:latin typeface="Comic Sans MS" pitchFamily="66" charset="0"/>
              </a:rPr>
              <a:t>1. RAZRED</a:t>
            </a:r>
            <a:endParaRPr lang="sl-SI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AN1.jpg"/>
          <p:cNvPicPr>
            <a:picLocks noChangeAspect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>
          <a:xfrm>
            <a:off x="1285852" y="785794"/>
            <a:ext cx="2786082" cy="4953011"/>
          </a:xfrm>
          <a:prstGeom prst="rect">
            <a:avLst/>
          </a:prstGeom>
        </p:spPr>
      </p:pic>
      <p:pic>
        <p:nvPicPr>
          <p:cNvPr id="3" name="Slika 2" descr="JAN2.jpg"/>
          <p:cNvPicPr>
            <a:picLocks noChangeAspect="1"/>
          </p:cNvPicPr>
          <p:nvPr/>
        </p:nvPicPr>
        <p:blipFill>
          <a:blip r:embed="rId3" cstate="print"/>
          <a:srcRect l="41667" r="-1" b="7291"/>
          <a:stretch>
            <a:fillRect/>
          </a:stretch>
        </p:blipFill>
        <p:spPr>
          <a:xfrm>
            <a:off x="4857752" y="214290"/>
            <a:ext cx="3000396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K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3714758" cy="4953011"/>
          </a:xfrm>
          <a:prstGeom prst="rect">
            <a:avLst/>
          </a:prstGeom>
        </p:spPr>
      </p:pic>
      <p:pic>
        <p:nvPicPr>
          <p:cNvPr id="3" name="Slika 2" descr="MAK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3714776" cy="495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404812"/>
            <a:ext cx="4533900" cy="604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LIZABE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3619493" cy="2714620"/>
          </a:xfrm>
          <a:prstGeom prst="rect">
            <a:avLst/>
          </a:prstGeom>
        </p:spPr>
      </p:pic>
      <p:pic>
        <p:nvPicPr>
          <p:cNvPr id="3" name="Slika 2" descr="ELIZABE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3619494" cy="2714620"/>
          </a:xfrm>
          <a:prstGeom prst="rect">
            <a:avLst/>
          </a:prstGeom>
        </p:spPr>
      </p:pic>
      <p:pic>
        <p:nvPicPr>
          <p:cNvPr id="4" name="Slika 3" descr="ELIZABET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000372"/>
            <a:ext cx="4714876" cy="353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ŽAN L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642918"/>
            <a:ext cx="4214824" cy="561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OR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28580"/>
            <a:ext cx="428628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EN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57166"/>
            <a:ext cx="4429138" cy="590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500306"/>
            <a:ext cx="4953003" cy="3714752"/>
          </a:xfrm>
          <a:prstGeom prst="rect">
            <a:avLst/>
          </a:prstGeom>
        </p:spPr>
      </p:pic>
      <p:pic>
        <p:nvPicPr>
          <p:cNvPr id="3" name="Slika 2" descr="R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643339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EVERIN DI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429132"/>
            <a:ext cx="3937038" cy="2214584"/>
          </a:xfrm>
          <a:prstGeom prst="rect">
            <a:avLst/>
          </a:prstGeom>
        </p:spPr>
      </p:pic>
      <p:pic>
        <p:nvPicPr>
          <p:cNvPr id="3" name="Slika 2" descr="SEVERIN D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85728"/>
            <a:ext cx="2210100" cy="3929066"/>
          </a:xfrm>
          <a:prstGeom prst="rect">
            <a:avLst/>
          </a:prstGeom>
        </p:spPr>
      </p:pic>
      <p:pic>
        <p:nvPicPr>
          <p:cNvPr id="4" name="Slika 3" descr="SEVERIN DI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85728"/>
            <a:ext cx="3404309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IL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3786214" cy="5048285"/>
          </a:xfrm>
          <a:prstGeom prst="rect">
            <a:avLst/>
          </a:prstGeom>
        </p:spPr>
      </p:pic>
      <p:pic>
        <p:nvPicPr>
          <p:cNvPr id="3" name="Slika 2" descr="TIL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57298"/>
            <a:ext cx="3786214" cy="504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ALJA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214290"/>
            <a:ext cx="2571768" cy="3429024"/>
          </a:xfrm>
        </p:spPr>
      </p:pic>
      <p:pic>
        <p:nvPicPr>
          <p:cNvPr id="5" name="Slika 4" descr="ALJA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2571750" cy="3429000"/>
          </a:xfrm>
          <a:prstGeom prst="rect">
            <a:avLst/>
          </a:prstGeom>
        </p:spPr>
      </p:pic>
      <p:pic>
        <p:nvPicPr>
          <p:cNvPr id="6" name="Slika 5" descr="ALJA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786190"/>
            <a:ext cx="3809995" cy="2857496"/>
          </a:xfrm>
          <a:prstGeom prst="rect">
            <a:avLst/>
          </a:prstGeom>
        </p:spPr>
      </p:pic>
      <p:pic>
        <p:nvPicPr>
          <p:cNvPr id="7" name="Slika 6" descr="ALJAŽ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85728"/>
            <a:ext cx="251819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RUŠ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3589742" cy="4786322"/>
          </a:xfrm>
          <a:prstGeom prst="rect">
            <a:avLst/>
          </a:prstGeom>
        </p:spPr>
      </p:pic>
      <p:pic>
        <p:nvPicPr>
          <p:cNvPr id="3" name="Slika 2" descr="MARUŠ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64332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D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714752"/>
            <a:ext cx="5143536" cy="2893239"/>
          </a:xfrm>
          <a:prstGeom prst="rect">
            <a:avLst/>
          </a:prstGeom>
        </p:spPr>
      </p:pic>
      <p:pic>
        <p:nvPicPr>
          <p:cNvPr id="3" name="Slika 2" descr="ADA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953003" cy="278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KAJ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523855"/>
            <a:ext cx="3786214" cy="5048285"/>
          </a:xfrm>
        </p:spPr>
      </p:pic>
      <p:pic>
        <p:nvPicPr>
          <p:cNvPr id="5" name="Slika 4" descr="KAJ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4000510" cy="5334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ULIJ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85728"/>
            <a:ext cx="1556456" cy="3000396"/>
          </a:xfrm>
          <a:prstGeom prst="rect">
            <a:avLst/>
          </a:prstGeom>
        </p:spPr>
      </p:pic>
      <p:pic>
        <p:nvPicPr>
          <p:cNvPr id="3" name="Slika 2" descr="JULIJ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643314"/>
            <a:ext cx="3968749" cy="2976562"/>
          </a:xfrm>
          <a:prstGeom prst="rect">
            <a:avLst/>
          </a:prstGeom>
        </p:spPr>
      </p:pic>
      <p:pic>
        <p:nvPicPr>
          <p:cNvPr id="4" name="Slika 3" descr="JULIJ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571876"/>
            <a:ext cx="4135438" cy="3101579"/>
          </a:xfrm>
          <a:prstGeom prst="rect">
            <a:avLst/>
          </a:prstGeom>
        </p:spPr>
      </p:pic>
      <p:pic>
        <p:nvPicPr>
          <p:cNvPr id="5" name="Slika 4" descr="JULIJA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28604"/>
            <a:ext cx="3682997" cy="27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LA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57166"/>
            <a:ext cx="4643470" cy="619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JL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28604"/>
            <a:ext cx="2714644" cy="5584411"/>
          </a:xfrm>
          <a:prstGeom prst="rect">
            <a:avLst/>
          </a:prstGeom>
        </p:spPr>
      </p:pic>
      <p:pic>
        <p:nvPicPr>
          <p:cNvPr id="3" name="Slika 2" descr="LEJL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8604"/>
            <a:ext cx="2714644" cy="558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3214710" cy="4286280"/>
          </a:xfrm>
          <a:prstGeom prst="rect">
            <a:avLst/>
          </a:prstGeom>
        </p:spPr>
      </p:pic>
      <p:pic>
        <p:nvPicPr>
          <p:cNvPr id="4" name="Slika 3" descr="LE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00108"/>
            <a:ext cx="3321849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TIC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428736"/>
            <a:ext cx="4191029" cy="3143272"/>
          </a:xfrm>
          <a:prstGeom prst="rect">
            <a:avLst/>
          </a:prstGeom>
        </p:spPr>
      </p:pic>
      <p:pic>
        <p:nvPicPr>
          <p:cNvPr id="3" name="Slika 2" descr="MATIC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339" y="0"/>
            <a:ext cx="2839661" cy="3786214"/>
          </a:xfrm>
          <a:prstGeom prst="rect">
            <a:avLst/>
          </a:prstGeom>
        </p:spPr>
      </p:pic>
      <p:pic>
        <p:nvPicPr>
          <p:cNvPr id="4" name="Slika 3" descr="MATIC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2518172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\Downloads\image17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1406" y="1857364"/>
            <a:ext cx="4000529" cy="3000397"/>
          </a:xfrm>
          <a:prstGeom prst="rect">
            <a:avLst/>
          </a:prstGeom>
          <a:noFill/>
        </p:spPr>
      </p:pic>
      <p:pic>
        <p:nvPicPr>
          <p:cNvPr id="1027" name="Picture 3" descr="C:\Users\David\Downloads\image18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3214710" cy="2411033"/>
          </a:xfrm>
          <a:prstGeom prst="rect">
            <a:avLst/>
          </a:prstGeom>
          <a:noFill/>
        </p:spPr>
      </p:pic>
      <p:pic>
        <p:nvPicPr>
          <p:cNvPr id="1028" name="Picture 4" descr="C:\Users\David\Downloads\image19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143372" y="335753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Officeova tema</vt:lpstr>
      <vt:lpstr>SADNI KROŽNIKI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SADNI KROŽNIKI</dc:title>
  <dc:creator>David</dc:creator>
  <cp:lastModifiedBy>DR. IVO Nemeth</cp:lastModifiedBy>
  <cp:revision>36</cp:revision>
  <dcterms:created xsi:type="dcterms:W3CDTF">2020-04-21T13:58:23Z</dcterms:created>
  <dcterms:modified xsi:type="dcterms:W3CDTF">2020-05-04T07:06:14Z</dcterms:modified>
</cp:coreProperties>
</file>